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27100" y="635000"/>
            <a:ext cx="7289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7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1.&amp;nbsp;Number of Lyme disease surveillance reports received and incidence per 100,000 population, Connecticut, 1996–2007. White bar sections, passive surveillance; gold bar sections, active surveillance; blue bar sections, enhanced laboratory surveillance; green bar sections, mandatory laboratory surveillance; line, incidence, determined by using decennial census data encompassing the year data were reported.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Ertel S, Nelson RS, Cartter ML. Effect of Surveillance Method on Reported Characteristics of Lyme Disease, Connecticut, 1996–2007. Emerg Infect Dis. 2012;18(2):242-247. https://doi.org/10.3201/eid1802.101219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Effect of Surveillance Method on Reported Characteristics of Lyme Disease, Connecticut, 1996–2007</dc:title>
  <cp:lastModifiedBy/>
  <cp:revision>1</cp:revision>
  <dcterms:created xsi:type="dcterms:W3CDTF">2025-07-10T07:38:12.5678426Z</dcterms:created>
  <dcterms:modified xsi:type="dcterms:W3CDTF">2025-07-10T07:38:12.5678426Z</dcterms:modified>
  <dc:creator>S. Ertel et al.</dc:creator>
  <cp:keywords>epidemiologic methods, data collection, population surveillance, endemic diseases, public health practice, Lyme disease, Connecticut, bacteria, vector-borne infections, United States</cp:keywords>
  <dc:description>Presentation created from Figure 1 of Effect of Surveillance Method on Reported Characteristics of Lyme Disease, Connecticut, 1996–2007 published in the Emerging Infectious Diseases journal volume 18, number 2.</dc:description>
  <cp:category>General</cp:category>
</cp:coreProperties>
</file>