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5</a:t>
            </a:r>
          </a:p>
        </p:txBody>
      </p:sp>
      <p:pic>
        <p:nvPicPr>
          <p:cNvPr id="3" name="New picture"/>
          <p:cNvPicPr/>
          <p:nvPr/>
        </p:nvPicPr>
        <p:blipFill>
          <a:blip r:embed="rId2"/>
          <a:srcRect/>
          <a:stretch>
            <a:fillRect/>
          </a:stretch>
        </p:blipFill>
        <p:spPr>
          <a:xfrm>
            <a:off x="1587500" y="635000"/>
            <a:ext cx="5969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10000"/>
          </a:bodyPr>
          <a:lstStyle/>
          <a:p>
            <a:pPr algn="l"/>
            <a:r>
              <a:rPr lang="en-US" dirty="1">
                <a:solidFill>
                  <a:srgbClr val="000000"/>
                </a:solidFill>
              </a:rPr>
              <a:t>Figure 5.&amp;nbsp;Phylogenetic relatedness of HmwA binding domain. Neighbor-joining tree based on the predicted binding domain of the HmwA adhesins from the indicated nontypeable Haemophilus influenzae (NTHI) strains, constructed by using MEGA5.02 (25). Bootstrap confidence values are shown at the branches, based on 1,000 replications. The population divides into 2 major clusters; HmwA alleles from nontypeable H. influenzae strains are clearly separated from H. influenzae biogroup aegyptius (Hae).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Strouts FR, Power P, Croucher NJ, Corton N, van Tonder A, Quail MA, et al. Lineage-specific Virulence Determinants of Haemophilus influenzae Biogroup aegyptius. Emerg Infect Dis. 2012;18(3):449-457. https://doi.org/10.3201/eid1803.110728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5 - Lineage-specific Virulence Determinants of Haemophilus influenzae Biogroup aegyptius</dc:title>
  <cp:lastModifiedBy/>
  <cp:revision>1</cp:revision>
  <dcterms:created xsi:type="dcterms:W3CDTF">2025-04-13T10:02:13.3950677Z</dcterms:created>
  <dcterms:modified xsi:type="dcterms:W3CDTF">2025-04-13T10:02:13.3950677Z</dcterms:modified>
  <dc:creator>F. R. Strouts et al.</dc:creator>
  <cp:keywords>Haemophilus influenzae, Brazilian purpuric fever, BPF, Haemophilus influenzae biogroup aegyptius, Haemophilus aegyptius, trimeric autotransporter, trimeric autotransporter adhesins, adhesin, sepsis, pathogenicity, bacteria, virulence</cp:keywords>
  <dc:description>Presentation created from Figure 5 of Lineage-specific Virulence Determinants of Haemophilus influenzae Biogroup aegyptius published in the Emerging Infectious Diseases journal volume 18, number 3.</dc:description>
  <cp:category>General</cp:category>
</cp:coreProperties>
</file>