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3333750" y="635000"/>
            <a:ext cx="24765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Figure. . . Process used to screen arriving international passengers for influenza A(H1N1)pdm09, Auckland International Airport, New Zealand, April 27–June 22, 2009. ILI, influenza-like illness; RT-PCR, reverse transcription PCR.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Hale MJ, Hoskins RS, Baker MG. Screening for Influenza A(H1N1)pdm09, Auckland International Airport, New Zealand. Emerg Infect Dis. 2012;18(5):866-868. https://doi.org/10.3201/eid1805.111080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- Screening for Influenza A(H1N1)pdm09, Auckland International Airport, New Zealand</dc:title>
  <cp:lastModifiedBy/>
  <cp:revision>1</cp:revision>
  <dcterms:created xsi:type="dcterms:W3CDTF">2025-06-08T04:19:00.7592229Z</dcterms:created>
  <dcterms:modified xsi:type="dcterms:W3CDTF">2025-06-08T04:19:00.7592229Z</dcterms:modified>
  <dc:creator>M. J. Hale et al.</dc:creator>
  <cp:keywords>pandemic, communicable diseases, influenza, viruses, emigration and immigration, mass screening, sensitivity, program evaluation, airport, New Zealand, influenza A(H1N1)pdm09, pandemic (H1N1) 2009, H1N1, pH1N1</cp:keywords>
  <dc:description>Presentation created from Figure of Screening for Influenza A(H1N1)pdm09, Auckland International Airport, New Zealand published in the Emerging Infectious Diseases journal volume 18, number 5.</dc:description>
  <cp:category>General</cp:category>
</cp:coreProperties>
</file>