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35050" y="635000"/>
            <a:ext cx="7073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. . Distribution of minimum lethal concentrations (MLCs) of tinidazole and metronidazole, STD Surveillance Network, 2009–2010 (n = 538). Susceptibility to metronidazole and tinidazole are defined as MLC &amp;lt;25 μg/mL, low-level resistance as MLC 50–100 μg/mL, moderate-level resistance as MLC 200 μg/mL, and high-level resistance as MLC &amp;gt;400 μg/mL.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Kirkcaldy RD, Augostini P, Asbel LE, Bernstein KT, Kerani RP, Mettenbrink CJ, et al. Trichomonas vaginalis Antimicrobial Drug Resistance in 6 US Cities, STD Surveillance Network, 2009–2010. Emerg Infect Dis. 2012;18(6):939-943. https://doi.org/10.3201/eid1806.111590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Trichomonas vaginalis Antimicrobial Drug Resistance in 6 US Cities, STD Surveillance Network, 2009–2010</dc:title>
  <cp:lastModifiedBy/>
  <cp:revision>1</cp:revision>
  <dcterms:created xsi:type="dcterms:W3CDTF">2025-04-06T19:41:32.4300297Z</dcterms:created>
  <dcterms:modified xsi:type="dcterms:W3CDTF">2025-04-06T19:41:32.4300297Z</dcterms:modified>
  <dc:creator>R. D. Kirkcaldy et al.</dc:creator>
  <cp:keywords>Trichomonas vaginalis, drug resistance, metronidazole resistance, tinidazole resistance, antimicrobial drug resistance, sexually transmitted diseases, protozoa, metronidazole resistance, tinidazole resistance, antimicrobial drug resistance, sexually transmitted diseases, protozoa, US cities, United States</cp:keywords>
  <dc:description>Presentation created from Figure of Trichomonas vaginalis Antimicrobial Drug Resistance in 6 US Cities, STD Surveillance Network, 2009–2010 published in the Emerging Infectious Diseases journal volume 18, number 6.</dc:description>
  <cp:category>General</cp:category>
</cp:coreProperties>
</file>