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A1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1422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A1. . . Alignment of the nucleotide sequences of the human gyrovirus genome on the basis of a 138-bp segment (nt 1328–1465) of the viral protein 1 gene. The sequences of the isolate from France (FR823283) and of the 6 isolates found in this study are shown. Nucleotide positions are according to isolate FR823283 (1). Hyphens indicate identity with the prototype sequence of isolate FR823283 (1).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Maggi F, Macera L, Focosi D, Vatteroni M, Boggi U, Antonelli G, et al. Human Gyrovirus DNA in Human Blood, Italy. Emerg Infect Dis. 2012;18(6):956-959. https://doi.org/10.3201/eid1806.120179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A1 - Human Gyrovirus DNA in Human Blood, Italy</dc:title>
  <cp:lastModifiedBy/>
  <cp:revision>1</cp:revision>
  <dcterms:created xsi:type="dcterms:W3CDTF">2025-07-07T18:53:14.8445458Z</dcterms:created>
  <dcterms:modified xsi:type="dcterms:W3CDTF">2025-07-07T18:53:14.8445458Z</dcterms:modified>
  <dc:creator>F. Maggi et al.</dc:creator>
  <cp:keywords>human gyrovirus, HGyV DNA, transplantation, HIV, real-time PCR, sequencing, viruses, Italy, blood</cp:keywords>
  <dc:description>Presentation created from Figure A1 of Human Gyrovirus DNA in Human Blood, Italy published in the Emerging Infectious Diseases journal volume 18, number 6.</dc:description>
  <cp:category>General</cp:category>
</cp:coreProperties>
</file>