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73400" y="635000"/>
            <a:ext cx="2997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. Strategy for identification of carbapenemase-producing Enterobacteriaceae. The time needed to perform the test is indicated before each test. The number of flasks indicates the degree of specialization needed to perform the test; the number of $ indicates the relative cost of each test.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Nordmann P, Poirel L, Dortet L. Rapid Detection of Carbapenemase-producing Enterobacteriaceae. Emerg Infect Dis. 2012;18(9):1503-1507. https://doi.org/10.3201/eid1809.120355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Rapid Detection of Carbapenemase-producing Enterobacteriaceae</dc:title>
  <cp:lastModifiedBy/>
  <cp:revision>1</cp:revision>
  <dcterms:created xsi:type="dcterms:W3CDTF">2025-05-20T11:00:14.0508328Z</dcterms:created>
  <dcterms:modified xsi:type="dcterms:W3CDTF">2025-05-20T11:00:14.0508328Z</dcterms:modified>
  <dc:creator>P. Nordmann et al.</dc:creator>
  <cp:keywords>antimicrobial drug resistance, antibiotic, gram-negatives bacteria, ß-lactamase, carbapenemase, β-lactamase, Enterobacteriaceae</cp:keywords>
  <dc:description>Presentation created from Figure 2 of Rapid Detection of Carbapenemase-producing Enterobacteriaceae published in the Emerging Infectious Diseases journal volume 18, number 9.</dc:description>
  <cp:category>General</cp:category>
</cp:coreProperties>
</file>