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797050" y="635000"/>
            <a:ext cx="5549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1. Hospitalization trends for children &amp;lt;17 years of age, California, USA, 1985–2009. The incidence of hospitalizations and mean length of stay for children with staphylococcal infection (SI) are compared with the incidences of hospitalizations for cellulitis (Diagnosis Related Group [DRG] 279 or Medicare Severity–DRG 602–603) and for all-cause hospitalizations of children. The horizontal line separates the incidence graphs, which are to be read against the left axis, and the graph for length of stay, which is read against the right axis.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Gutierrez K, Halpern MS, Sarnquist C, Soni S, Arroyo A, Maldonado Y. Staphylococcal Infections in Children, California, USA, 1985–2009. Emerg Infect Dis. 2013;19(1):10-20. https://doi.org/10.3201/eid1901.111740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Staphylococcal Infections in Children, California, USA, 1985–2009</dc:title>
  <cp:lastModifiedBy/>
  <cp:revision>1</cp:revision>
  <dcterms:created xsi:type="dcterms:W3CDTF">2025-05-07T02:59:31.5347985Z</dcterms:created>
  <dcterms:modified xsi:type="dcterms:W3CDTF">2025-05-07T02:59:31.5347985Z</dcterms:modified>
  <dc:creator>K. Gutierrez et al.</dc:creator>
  <cp:keywords>staphylococcal infection, methicillin resistant Staphylococcus aureus, epidemiology, pediatrics, bacteria, methicillin-resistant Staphylococcus aureus, MRSA, children, California, antimicrobial resistance, staphylococci, USA, United States</cp:keywords>
  <dc:description>Presentation created from Figure 1 of Staphylococcal Infections in Children, California, USA, 1985–2009 published in the Emerging Infectious Diseases journal volume 19, number 1.</dc:description>
  <cp:category>General</cp:category>
</cp:coreProperties>
</file>