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16100" y="635000"/>
            <a:ext cx="5511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Figure1. . Geographic distribution of vaccine-derived polivirus type 2 from patients from the Democratic Republic of Congo (DR Congo). Viruses are represented by circles colored by lineage. Viruses that are not assigned to a lineage are categorized as unclassified.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Gumede N, Lentsoane O, Burns CC, Pallansch M, de Gourville E, Yogolelo R, et al. Emergence of Vaccine-derived Polioviruses, Democratic Republic of Congo, 2004–2011. Emerg Infect Dis. 2013;19(10):1583-1589. https://doi.org/10.3201/eid1910.130028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Figure1 - Emergence of Vaccine-derived Polioviruses, Democratic Republic of Congo, 2004–2011</dc:title>
  <cp:lastModifiedBy/>
  <cp:revision>1</cp:revision>
  <dcterms:created xsi:type="dcterms:W3CDTF">2025-05-18T03:15:22.8653575Z</dcterms:created>
  <dcterms:modified xsi:type="dcterms:W3CDTF">2025-05-18T03:15:22.8653575Z</dcterms:modified>
  <dc:creator>N. Gumede et al.</dc:creator>
  <cp:keywords>vaccine-derived poliovirus, cVDPV, viruses, Democratic Republic of Congo, DRC, poliovirus, circulating VDPV</cp:keywords>
  <dc:description>Presentation created from Figure1 of Emergence of Vaccine-derived Polioviruses, Democratic Republic of Congo, 2004–2011 published in the Emerging Infectious Diseases journal volume 19, number 10.</dc:description>
  <cp:category>General</cp:category>
</cp:coreProperties>
</file>