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82900" y="635000"/>
            <a:ext cx="3378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Results of analysis of samples from sheep and cattle for Schmallenberg virus (SBV), Germany, 2012–2013. A) Climate data and sampling. The maximum temperatures are shown with filled triangles and a solid line and the minimum temperatures with unfilled triangles and a broken line. Snow cover is symbolized by a gray area. The dashed line represents the day of the detection of SBV genome in 4 sheep. Further sampling days are marked by dotted lines. B) PCR-confirmed Schmallenberg virus infections in adult cattle (black bars) or sheep (gray bars) in Germany during January 1–February 20, 2013.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Wernike K, Kohn M, Conraths FJ, Werner D, Kameke D, Hechinger S, et al. Transmission of Schmallenberg Virus during Winter, Germany. Emerg Infect Dis. 2013;19(10):1701-1703. https://doi.org/10.3201/eid1910.130622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Transmission of Schmallenberg Virus during Winter, Germany</dc:title>
  <cp:lastModifiedBy/>
  <cp:revision>1</cp:revision>
  <dcterms:created xsi:type="dcterms:W3CDTF">2025-04-23T15:31:26.7349812Z</dcterms:created>
  <dcterms:modified xsi:type="dcterms:W3CDTF">2025-04-23T15:31:26.7349812Z</dcterms:modified>
  <dc:creator>K. Wernike et al.</dc:creator>
  <cp:keywords>Schmallenberg virus, sheep, winter, transmission, Culicoides biting midges, viruses, Germany, Germany</cp:keywords>
  <dc:description>Presentation created from Figure of Transmission of Schmallenberg Virus during Winter, Germany published in the Emerging Infectious Diseases journal volume 19, number 10.</dc:description>
  <cp:category>General</cp:category>
</cp:coreProperties>
</file>