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267200" y="635000"/>
            <a:ext cx="6096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0000" lnSpcReduction="1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. . Phylogenetic analysis of nucleotide sequence of A) nonstructural protein 1 [NSP1], B) NSP2, C), NSP3, D) NSP4, and E) NSP5 encoding genes of G1P[8] RVA samples collected in Brazil and described in this study. Filled circles indicate samples from non-vaccinated children and filled triangles vaccinated children. The Rotarix strain is indicated by a filled diamond. Bootstrap values &amp;gt;70%, estimated with 2,000 pseudoreplicate datasets, are indicated at each node. Only the genotype in which the strains under investigation cluster is shown completely; 1 prototype from another genotype has been added as an outgroup. Scale bars represent 0.5 substitutions per nucleotide site.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Rose T, Marques da Silva M, Goméz M, Resque H, Ichihara M, Volotão E, et al. Evidence of Vaccine-related Reassortment of Rotavirus, Brazil, 2008–2010. Emerg Infect Dis. 2013;19(11):1843-1846. https://doi.org/10.3201/eid1911.121407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Evidence of Vaccine-related Reassortment of Rotavirus, Brazil, 2008–2010</dc:title>
  <cp:lastModifiedBy/>
  <cp:revision>1</cp:revision>
  <dcterms:created xsi:type="dcterms:W3CDTF">2025-05-10T09:53:26.4591867Z</dcterms:created>
  <dcterms:modified xsi:type="dcterms:W3CDTF">2025-05-10T09:53:26.4591867Z</dcterms:modified>
  <dc:creator>T. Rose et al.</dc:creator>
  <cp:keywords>Rotarix, vaccine, G1P[8] strains, phylogenetic analysis, reassortment, rotavirus, viruses, RVA, Brazil</cp:keywords>
  <dc:description>Presentation created from Figure 1 of Evidence of Vaccine-related Reassortment of Rotavirus, Brazil, 2008–2010 published in the Emerging Infectious Diseases journal volume 19, number 11.</dc:description>
  <cp:category>General</cp:category>
</cp:coreProperties>
</file>