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74750" y="635000"/>
            <a:ext cx="6794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Tissue specimens from a kidney transplant recipient with concurrent parasitic infections after traveling to the Dominican Republic. A) Tissue section stained with Gram chromotrope. Note the apical location of a cluster of Enterocytozoon bieneusi spores at arrow (original magnification ×1,000) and single spore at arrowhead.; B) Agarose gel showing PCR amplification of E. bieneusi 18S rDNA in the scraped section, as in panel A (M, 100-bp ladder; lane 1, DNA lysate diluted 1:5; lane 2, 1:10, lane 3, 1: 50 and lane 4, 1:100 of DNA lysate; lane 5 PC, positive control specimen). C) Tissue section stained with hematoxylin and eosin, demonstrating numerous sites in which Cyclospora spores are in developing stages (original magnification ×100). D) Higher power image of Cyclospora spores, showing the developing meronts (original magnification ×1,200). E) Immunofluorescent reactivity (bright green) of the various life cycle stages of Cyclospora with a positive anti-Cyclospora serum sample (original magnification ×200). F) Note the bright fluorescence of the various parasite stages just below the apical (luminal) surface of the epithelial cells (original magnification ×1,000).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Visvesvara GS, Arrowood MJ, Qvarnstrom Y, Sriram R, Bandea R, Wilkins PP, et al. Concurrent Parasitic Infections in a Renal Transplant Patient. Emerg Infect Dis. 2013;19(12):2044-2045. https://doi.org/10.3201/eid1912.120926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Concurrent Parasitic Infections in a Renal Transplant Patient</dc:title>
  <cp:lastModifiedBy/>
  <cp:revision>1</cp:revision>
  <dcterms:created xsi:type="dcterms:W3CDTF">2025-05-17T00:34:07.0489463Z</dcterms:created>
  <dcterms:modified xsi:type="dcterms:W3CDTF">2025-05-17T00:34:07.0489463Z</dcterms:modified>
  <dc:creator>G. S. Visvesvara et al.</dc:creator>
  <cp:keywords>cyclospora, enterocytozoon cystoisospora, microsporidia, protozoa, parasitic, parasite, fungi, kidney, renal, transplant, gram chromotrope, diarrhea, albendazole, trimethoprim, sulfamethoxazole, Dominican Republic, United States</cp:keywords>
  <dc:description>Presentation created from Figure of Concurrent Parasitic Infections in a Renal Transplant Patient published in the Emerging Infectious Diseases journal volume 19, number 12.</dc:description>
  <cp:category>General</cp:category>
</cp:coreProperties>
</file>