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73400" y="635000"/>
            <a:ext cx="2997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75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. Histologic section through Taenia crassiceps tapeworm larvae removed from the cerebellum of a 51-year-old woman, Germany. A) Section through parasite body showing multiple connected bladders (asexual buddings) at the caudal end. Original magnification ×20. B) Transverse section through the parasite’s protoscolex showing numerous hooklets, similar to T. solium tapeworm larvae. Original magnification ×40. Like the Taenia solium tapeworm that causes cysticercosis, and in contrast to different tapeworms that cause coenurosis (T. [Multiceps] multiceps, T. [Multiceps] serialis) or echinococcosis, the T. crassiceps tapeworm has only 1 invaginated protoscolex, but it is on a very long neck (Cysticercus longicollis). The hooklets of T. crassiceps tapeworms are larger than those of T. solium tapeworms and have a larger blade length than handle length. The small hooklets measure 123 µm; the large hooklets measure 167 µm.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Ntoukas V, Tappe D, Pfütze D, Simon M, Holzmann T. Cerebellar Cysticercosis Caused by Larval Taenia crassiceps Tapeworm in Immunocompetent Woman, Germany. Emerg Infect Dis. 2013;19(12):2008-2011. https://doi.org/10.3201/eid1912.130284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Cerebellar Cysticercosis Caused by Larval Taenia crassiceps Tapeworm in Immunocompetent Woman, Germany</dc:title>
  <cp:lastModifiedBy/>
  <cp:revision>1</cp:revision>
  <dcterms:created xsi:type="dcterms:W3CDTF">2025-06-07T03:11:45.2146065Z</dcterms:created>
  <dcterms:modified xsi:type="dcterms:W3CDTF">2025-06-07T03:11:45.2146065Z</dcterms:modified>
  <dc:creator>V. Ntoukas et al.</dc:creator>
  <cp:keywords>Taenia crassiceps, cysticercosis, molecular identification, PCR, zoonosis, cerebellar infection, central nervous system, immunocompetent, tapeworm, parasites, Germany</cp:keywords>
  <dc:description>Presentation created from Figure 2 of Cerebellar Cysticercosis Caused by Larval Taenia crassiceps Tapeworm in Immunocompetent Woman, Germany published in the Emerging Infectious Diseases journal volume 19, number 12.</dc:description>
  <cp:category>General</cp:category>
</cp:coreProperties>
</file>