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48000" y="635000"/>
            <a:ext cx="3048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. Number of clustered and nonclustered cases according to Mycobacterium tuberculosis lineage among foreign-born persons and time since arrival in Alberta, Canada, 1991–2007. A) Beijing cases; B) Non-Beijing cases. Gray bars, nonclustered cases; black bars, clustered cases.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Langlois-Klassen D, Senthilselvan A, Chui L, Kunimoto D, Saunders L, Menzies D, et al. Transmission of Mycobacterium tuberculosis Beijing Strains, Alberta, Canada, 1991–2007. Emerg Infect Dis. 2013;19(5):701-711. https://doi.org/10.3201/eid1905.121578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Transmission of Mycobacterium tuberculosis Beijing Strains, Alberta, Canada, 1991–2007</dc:title>
  <cp:lastModifiedBy/>
  <cp:revision>1</cp:revision>
  <dcterms:created xsi:type="dcterms:W3CDTF">2025-05-19T19:05:20.6901808Z</dcterms:created>
  <dcterms:modified xsi:type="dcterms:W3CDTF">2025-05-19T19:05:20.6901808Z</dcterms:modified>
  <dc:creator>D. Langlois-Klassen et al.</dc:creator>
  <cp:keywords>tuberculosis, epidemiology, disease transmission, infectious, emigrants and immigrants, epidemiology, disease transmission, infectious, Mycobacterium tuberculosis and other mycobacteria, bacteria, Canada</cp:keywords>
  <dc:description>Presentation created from Figure of Transmission of Mycobacterium tuberculosis Beijing Strains, Alberta, Canada, 1991–2007 published in the Emerging Infectious Diseases journal volume 19, number 5.</dc:description>
  <cp:category>General</cp:category>
</cp:coreProperties>
</file>