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06550" y="635000"/>
            <a:ext cx="5930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Selection procedure for reports included in this analysis. A list of all identified 1,203 potentially relevant reports and the core dataset is available as supplemental material (Technical Appendix 2). TB, tuberculosis; M. bovis, Mycobacterium bovis.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Müller B, Dürr S, Alonso S, Hattendorf J, Laisse C, Parsons S, et al. Zoonotic Mycobacterium bovis–induced Tuberculosis in Humans. Emerg Infect Dis. 2013;19(6):899-908. https://doi.org/10.3201/eid1906.120543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Zoonotic Mycobacterium bovis–induced Tuberculosis in Humans</dc:title>
  <cp:lastModifiedBy/>
  <cp:revision>1</cp:revision>
  <dcterms:created xsi:type="dcterms:W3CDTF">2025-05-20T01:24:47.4410990Z</dcterms:created>
  <dcterms:modified xsi:type="dcterms:W3CDTF">2025-05-20T01:24:47.4410990Z</dcterms:modified>
  <dc:creator>B. Müller et al.</dc:creator>
  <cp:keywords>tuberculosis, Mycobacterium bovis, zoonosis, bacteria, neglected tropical diseases, bovine tuberculosis, systematic review, tuberculosis and other mycobateria, TB, zoonotic TB</cp:keywords>
  <dc:description>Presentation created from Figure 1 of Zoonotic Mycobacterium bovis–induced Tuberculosis in Humans published in the Emerging Infectious Diseases journal volume 19, number 6.</dc:description>
  <cp:category>General</cp:category>
</cp:coreProperties>
</file>