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54150" y="635000"/>
            <a:ext cx="6235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Number of alveoloar echinococcosis cases reported in Kyrgyzstan, by patient sex, 1995–2011.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Usubalieva J, Minbaeva G, Ziadinov I, Deplazes P, Torgerson PR. Human Alveolar Echinococcosis in Kyrgyzstan. Emerg Infect Dis. 2013;19(7):1095-1097. https://doi.org/10.3201/eid1907.121405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Human Alveolar Echinococcosis in Kyrgyzstan</dc:title>
  <cp:lastModifiedBy/>
  <cp:revision>1</cp:revision>
  <dcterms:created xsi:type="dcterms:W3CDTF">2025-06-06T20:08:43.0033537Z</dcterms:created>
  <dcterms:modified xsi:type="dcterms:W3CDTF">2025-06-06T20:08:43.0033537Z</dcterms:modified>
  <dc:creator>J. Usubalieva et al.</dc:creator>
  <cp:keywords>Echinococcus multilocularis, emergence, Alveolar echinococcosis, Kyrgyzstan, Central Asia, tapeworms, parasites, zoonoses</cp:keywords>
  <dc:description>Presentation created from Figure 1 of Human Alveolar Echinococcosis in Kyrgyzstan published in the Emerging Infectious Diseases journal volume 19, number 7.</dc:description>
  <cp:category>General</cp:category>
</cp:coreProperties>
</file>