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619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. . . Predicted number of weeks from primary Plasmodium vivax malaria infection to first relapse, as determined by using flexible parametric survival models adjusted for neurologic treatment status, in a study quantifying the effect of geographic location on the epidemiology of the infection.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Lover AA, Coker RJ. Quantifying Effect of Geographic Location on Epidemiology of Plasmodium vivax Malaria. Emerg Infect Dis. 2013;19(7):1058-1065. https://doi.org/10.3201/eid1907.121674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Quantifying Effect of Geographic Location on Epidemiology of Plasmodium vivax Malaria</dc:title>
  <cp:lastModifiedBy/>
  <cp:revision>1</cp:revision>
  <dcterms:created xsi:type="dcterms:W3CDTF">2025-05-12T16:55:20.3253964Z</dcterms:created>
  <dcterms:modified xsi:type="dcterms:W3CDTF">2025-05-12T16:55:20.3253964Z</dcterms:modified>
  <dc:creator>A. A. Lover and R. J. Coker</dc:creator>
  <cp:keywords>Plasmodium vivax, vivax, geographic location, survival analysis, population surveillance, epidemiology, temperate, tropical, malaria, parasites, vector-borne infections</cp:keywords>
  <dc:description>Presentation created from Figure 3 of Quantifying Effect of Geographic Location on Epidemiology of Plasmodium vivax Malaria published in the Emerging Infectious Diseases journal volume 19, number 7.</dc:description>
  <cp:category>General</cp:category>
</cp:coreProperties>
</file>