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04950" y="635000"/>
            <a:ext cx="6134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Clinical presentation of verruga peruana in 3-year-old boy, Peru, 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Blazes DL, Mullins K, Smoak BL, Jiang J, Canal E, Solorzano N, et al. Novel Bartonella Agent as Cause of Verruga Peruana. Emerg Infect Dis. 2013;19(7):1111-1114. https://doi.org/10.3201/eid1907.121718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Novel Bartonella Agent as Cause of Verruga Peruana</dc:title>
  <cp:lastModifiedBy/>
  <cp:revision>1</cp:revision>
  <dcterms:created xsi:type="dcterms:W3CDTF">2025-05-09T17:20:56.9307558Z</dcterms:created>
  <dcterms:modified xsi:type="dcterms:W3CDTF">2025-05-09T17:20:56.9307558Z</dcterms:modified>
  <dc:creator>D. L. Blazes et al.</dc:creator>
  <cp:keywords>Bartonellosis, emerging infection, Candidatus Bartonella ancashi, Peru, pathogen discovery, bacteria, vector-borne diseases, tick-borne diseases, verruga peruana, vector-borne infections, Bartonella</cp:keywords>
  <dc:description>Presentation created from Figure 1 of Novel Bartonella Agent as Cause of Verruga Peruana published in the Emerging Infectious Diseases journal volume 19, number 7.</dc:description>
  <cp:category>General</cp:category>
</cp:coreProperties>
</file>