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Override PartName="/docProps/app.xml" ContentType="application/vnd.openxmlformats-officedocument.extended-properties+xml"/>
  <Override PartName="/docProps/core.xml" ContentType="application/vnd.openxmlformats-package.core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thumbnail" Target="docProps/thumbnail.jpeg" /><Relationship Id="rId3" Type="http://schemas.openxmlformats.org/package/2006/relationships/metadata/core-properties" Target="docProps/core.xml" /><Relationship Id="rId4" Type="http://schemas.openxmlformats.org/officeDocument/2006/relationships/extended-properties" Target="docProps/app.xml" /></Relationships>
</file>

<file path=ppt/presentation.xml><?xml version="1.0" encoding="utf-8"?>
<!--Generated by Spire.Presentation for .NET 4.11.12.10046--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r:id="rId1" id="2147483648"/>
  </p:sldMasterIdLst>
  <p:sldIdLst>
    <p:sldId r:id="rId2" id="256"/>
  </p:sldIdLst>
  <p:sldSz cx="9144000" cy="6858000" type="screen4x3"/>
  <p:notesSz cx="6858000" cy="9144000"/>
  <p:custDataLst>
    <p:tags r:id="rId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212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slide" Target="slides/slide1.xml" /><Relationship Id="rId3" Type="http://schemas.openxmlformats.org/officeDocument/2006/relationships/presProps" Target="presProps.xml" /><Relationship Id="rId4" Type="http://schemas.openxmlformats.org/officeDocument/2006/relationships/viewProps" Target="viewProps.xml" /><Relationship Id="rId5" Type="http://schemas.openxmlformats.org/officeDocument/2006/relationships/theme" Target="theme/theme1.xml" /><Relationship Id="rId6" Type="http://schemas.openxmlformats.org/officeDocument/2006/relationships/tableStyles" Target="tableStyles.xml" /><Relationship Id="rId7" Type="http://schemas.openxmlformats.org/officeDocument/2006/relationships/tags" Target="tags/tag1.xml" /></Relationship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/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1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/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/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/>
        <p:txBody>
          <a:bodyPr/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Date Placeholder 3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4" name="Content Placeholder 3"/>
          <p:cNvSpPr/>
          <p:nvPr>
            <p:ph type="obj"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5" name="Text Placeholder 4"/>
          <p:cNvSpPr/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6" name="Content Placeholder 5"/>
          <p:cNvSpPr/>
          <p:nvPr>
            <p:ph type="obj"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7" name="Date Placeholder 6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8" name="Footer Placeholder 7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/>
        <p:txBody>
          <a:bodyPr/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4" name="Footer Placeholder 3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3" name="Footer Placeholder 2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/>
          <p:nvPr>
            <p:ph type="obj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/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/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/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1" smtClean="0"/>
              <a:t>Click to edit Master text styles</a:t>
            </a:r>
          </a:p>
        </p:txBody>
      </p:sp>
      <p:sp>
        <p:nvSpPr>
          <p:cNvPr id="5" name="Date Placeholder 4"/>
          <p:cNvSpPr/>
          <p:nvPr>
            <p:ph type="dt" sz="half" idx="10"/>
          </p:nvPr>
        </p:nvSpPr>
        <p:spPr/>
        <p:txBody>
          <a:bodyPr/>
          <a:lstStyle/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6" name="Footer Placeholder 5"/>
          <p:cNvSpPr/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/>
          <p:nvPr>
            <p:ph type="sldNum" sz="quarter" idx="12"/>
          </p:nvPr>
        </p:nvSpPr>
        <p:spPr/>
        <p:txBody>
          <a:bodyPr/>
          <a:lstStyle/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/>
          <p:nvPr>
            <p:ph type="title"/>
          </p:nvPr>
        </p:nvSpPr>
        <p:spPr>
          <a:xfrm>
            <a:off x="457200" y="274638"/>
            <a:ext cx="8229600" cy="1143000"/>
          </a:xfrm>
          <a:prstGeom prst="rect"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1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/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/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1" smtClean="0"/>
              <a:t>Click to edit Master text styles</a:t>
            </a:r>
          </a:p>
          <a:p>
            <a:pPr lvl="1"/>
            <a:r>
              <a:rPr lang="en-US" dirty="1" smtClean="0"/>
              <a:t>Second level</a:t>
            </a:r>
          </a:p>
          <a:p>
            <a:pPr lvl="2"/>
            <a:r>
              <a:rPr lang="en-US" dirty="1" smtClean="0"/>
              <a:t>Third level</a:t>
            </a:r>
          </a:p>
          <a:p>
            <a:pPr lvl="3"/>
            <a:r>
              <a:rPr lang="en-US" dirty="1" smtClean="0"/>
              <a:t>Fourth level</a:t>
            </a:r>
          </a:p>
          <a:p>
            <a:pPr lvl="4"/>
            <a:r>
              <a:rPr lang="en-US" dirty="1" smtClean="0"/>
              <a:t>Fifth level</a:t>
            </a:r>
            <a:endParaRPr lang="en-US"/>
          </a:p>
        </p:txBody>
      </p:sp>
      <p:sp>
        <p:nvSpPr>
          <p:cNvPr id="4" name="Date Placeholder 3"/>
          <p:cNvSpPr/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FD0B7A-F5DD-4F40-B4CB-3B2C354B893A}" type="datetimeFigureOut">
              <a:rPr lang="en-US" smtClean="0"/>
              <a:t>3/4/2014</a:t>
            </a:fld>
            <a:endParaRPr lang="en-US"/>
          </a:p>
        </p:txBody>
      </p:sp>
      <p:sp>
        <p:nvSpPr>
          <p:cNvPr id="5" name="Footer Placeholder 4"/>
          <p:cNvSpPr/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/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/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/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AE1883-0942-4AA3-9DB2-9C7C3A0314B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fast"/>
  <p:timing>
    <p:tnLst>
      <p:par>
        <p:cTn id="1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7.xml" /><Relationship Id="rId2" Type="http://schemas.openxmlformats.org/officeDocument/2006/relationships/image" Target="../media/image1.jpeg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ew shape"/>
          <p:cNvSpPr/>
          <p:nvPr/>
        </p:nvSpPr>
        <p:spPr>
          <a:xfrm>
            <a:off x="127000" y="127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l"/>
            <a:r>
              <a:rPr lang="en-US" sz="2000" b="1" dirty="1">
                <a:solidFill>
                  <a:srgbClr val="000000"/>
                </a:solidFill>
              </a:rPr>
              <a:t>Figure 1</a:t>
            </a:r>
          </a:p>
        </p:txBody>
      </p:sp>
      <p:pic>
        <p:nvPicPr>
          <p:cNvPr id="3" name="New picture"/>
          <p:cNvPicPr/>
          <p:nvPr/>
        </p:nvPicPr>
        <p:blipFill>
          <a:blip r:embed="rId2"/>
          <a:srcRect/>
          <a:stretch>
            <a:fillRect/>
          </a:stretch>
        </p:blipFill>
        <p:spPr>
          <a:xfrm>
            <a:off x="1695450" y="635000"/>
            <a:ext cx="5753100" cy="4318000"/>
          </a:xfrm>
          <a:prstGeom prst="rect"/>
          <a:noFill/>
          <a:ln>
            <a:noFill/>
          </a:ln>
        </p:spPr>
      </p:pic>
      <p:sp>
        <p:nvSpPr>
          <p:cNvPr id="4" name="New shape"/>
          <p:cNvSpPr/>
          <p:nvPr/>
        </p:nvSpPr>
        <p:spPr>
          <a:xfrm>
            <a:off x="127000" y="4953000"/>
            <a:ext cx="8890000" cy="1270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Figure 1. . Sources of information of clinical and laboratory diagnoses of notifiable infectious diseases in Ireland and the routes of reporting such diagnoses to the national Computerised Infectious Disease Reporting system.</a:t>
            </a:r>
          </a:p>
        </p:txBody>
      </p:sp>
      <p:sp>
        <p:nvSpPr>
          <p:cNvPr id="5" name="New shape"/>
          <p:cNvSpPr/>
          <p:nvPr/>
        </p:nvSpPr>
        <p:spPr>
          <a:xfrm>
            <a:off x="127000" y="6223000"/>
            <a:ext cx="8890000" cy="381000"/>
          </a:xfrm>
          <a:prstGeom prst="rect"/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>
            <a:normAutofit fontScale="62500" lnSpcReduction="20000"/>
          </a:bodyPr>
          <a:lstStyle/>
          <a:p>
            <a:pPr algn="l"/>
            <a:r>
              <a:rPr lang="en-US" dirty="1">
                <a:solidFill>
                  <a:srgbClr val="000000"/>
                </a:solidFill>
              </a:rPr>
              <a:t>Kelly TA, O’Lorcain P, Moran J, Garvey P, McKeown P, Connell J, et al. Underreporting of Viral Encephalitis and Viral Meningitis, Ireland, 2005–2008. Emerg Infect Dis. 2013;19(9):1428-1436. https://doi.org/10.3201/eid1909.130201</a:t>
            </a:r>
          </a:p>
        </p:txBody>
      </p:sp>
    </p:spTree>
  </p:cSld>
  <p:clrMapOvr>
    <a:masterClrMapping/>
  </p:clrMapOvr>
  <p:transition spd="fast"/>
  <p:timing>
    <p:tnLst>
      <p:par>
        <p:cTn id="1" restart="never" nodeType="tmRoot"/>
      </p:par>
    </p:tnLst>
  </p:timing>
</p:sld>
</file>

<file path=ppt/tags/tag1.xml><?xml version="1.0" encoding="utf-8"?>
<p:tagLst xmlns:p="http://schemas.openxmlformats.org/presentationml/2006/main">
  <p:tag name="AS_NET" val="4.0.30319.42000"/>
  <p:tag name="AS_OS" val="Microsoft Windows NT 10.0.20348.0"/>
  <p:tag name="AS_RELEASE_DATE" val="2013.12.17"/>
  <p:tag name="AS_TITLE" val="Spire.Presentation for .NET "/>
  <p:tag name="AS_VERSION" val="2.1.0.0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eor" typeface="Sylfaen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w="63500" h="25400" prst="circle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Application>Emerging Infectious Diseases journal</Application>
  <PresentationFormat>全屏显示(4:3)</PresentationFormat>
  <Slides>1</Slide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LinksUpToDate>false</LinksUpToDate>
  <SharedDoc>false</SharedDoc>
  <HyperlinksChanged>false</HyperlinksChanged>
  <AppVersion>14.0000</AppVersion>
  <Company>Emerging Infectious Diseases journal</Company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Figure 1 - Underreporting of Viral Encephalitis and Viral Meningitis, Ireland, 2005–2008</dc:title>
  <cp:lastModifiedBy/>
  <cp:revision>1</cp:revision>
  <dcterms:created xsi:type="dcterms:W3CDTF">2025-06-03T18:29:51.7691156Z</dcterms:created>
  <dcterms:modified xsi:type="dcterms:W3CDTF">2025-06-03T18:29:51.7691156Z</dcterms:modified>
  <dc:creator>T. A. Kelly et al.</dc:creator>
  <cp:keywords>Viral encephalitis, viral meningitis, aseptic meningitis, viruses, herpesviruses, varicella-zoster, enterovirus, ICD-10, surveillance, disease notification, hospitalization, Ireland</cp:keywords>
  <dc:description>Presentation created from Figure 1 of Underreporting of Viral Encephalitis and Viral Meningitis, Ireland, 2005–2008 published in the Emerging Infectious Diseases journal volume 19, number 9.</dc:description>
  <cp:category>General</cp:category>
</cp:coreProperties>
</file>