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95450" y="635000"/>
            <a:ext cx="5753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Sources of information of clinical and laboratory diagnoses of notifiable infectious diseases in Ireland and the routes of reporting such diagnoses to the national Computerised Infectious Disease Reporting system.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Kelly TA, O’Lorcain P, Moran J, Garvey P, McKeown P, Connell J, et al. Underreporting of Viral Encephalitis and Viral Meningitis, Ireland, 2005–2008. Emerg Infect Dis. 2013;19(9):1428-1436. https://doi.org/10.3201/eid1909.130201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Underreporting of Viral Encephalitis and Viral Meningitis, Ireland, 2005–2008</dc:title>
  <cp:lastModifiedBy/>
  <cp:revision>1</cp:revision>
  <dcterms:created xsi:type="dcterms:W3CDTF">2025-05-19T13:51:49.2953143Z</dcterms:created>
  <dcterms:modified xsi:type="dcterms:W3CDTF">2025-05-19T13:51:49.2953143Z</dcterms:modified>
  <dc:creator>T. A. Kelly et al.</dc:creator>
  <cp:keywords>Viral encephalitis, viral meningitis, aseptic meningitis, viruses, herpesviruses, varicella-zoster, enterovirus, ICD-10, surveillance, disease notification, hospitalization, Ireland</cp:keywords>
  <dc:description>Presentation created from Figure 1 of Underreporting of Viral Encephalitis and Viral Meningitis, Ireland, 2005–2008 published in the Emerging Infectious Diseases journal volume 19, number 9.</dc:description>
  <cp:category>General</cp:category>
</cp:coreProperties>
</file>