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511300" y="635000"/>
            <a:ext cx="6121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1. . Number of cases of domestically acquired, sporadic enteric infections for which the patient reported raw milk consumption, by year and pathogen (n = 530), Minnesota, 2001–2010.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Robinson TJ, Scheftel JM, Smith KE. Raw Milk Consumption among Patients with Non–Outbreak-related Enteric Infections, Minnesota, USA, 2001–2010. Emerg Infect Dis. 2014;20(1):38-44. https://doi.org/10.3201/eid2001.120920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Raw Milk Consumption among Patients with Non–Outbreak-related Enteric Infections, Minnesota, USA, 2001–2010</dc:title>
  <cp:lastModifiedBy/>
  <cp:revision>1</cp:revision>
  <dcterms:created xsi:type="dcterms:W3CDTF">2025-06-06T03:42:25.8136385Z</dcterms:created>
  <dcterms:modified xsi:type="dcterms:W3CDTF">2025-06-06T03:42:25.8136385Z</dcterms:modified>
  <dc:creator>T. J. Robinson et al.</dc:creator>
  <cp:keywords>foodborne diseases, foodborne illnesses, milk, dairy products, enteric pathogens, Minnesota, raw milk consumption, enteric infections, hemolytic uremic syndrome, bacteria, bacterial enteric pathogens, protozoal enteric pathogens, campylobacter, cryptosporidium, Shiga toxin–producing Escherichia coli, STEC, STEC O157, STEC non-O157 serogroups, salmonella, Escherichia coli, USA</cp:keywords>
  <dc:description>Presentation created from Figure 1 of Raw Milk Consumption among Patients with Non–Outbreak-related Enteric Infections, Minnesota, USA, 2001–2010 published in the Emerging Infectious Diseases journal volume 20, number 1.</dc:description>
  <cp:category>General</cp:category>
</cp:coreProperties>
</file>