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2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762000" y="635000"/>
            <a:ext cx="7620000" cy="31115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2. . Report source of laboratory-confirmed influenza-related deaths in Los Angeles County, California, USA, April 2009–April 2010. ICR, individual case report; EDRS, electronic death reporting system.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Bancroft EA, Lee S. Use of Electronic Death Certificates for Influenza Death Surveillance. Emerg Infect Dis. 2014;20(1):78-82. https://doi.org/10.3201/eid2001.130471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2 - Use of Electronic Death Certificates for Influenza Death Surveillance</dc:title>
  <cp:lastModifiedBy/>
  <cp:revision>1</cp:revision>
  <dcterms:created xsi:type="dcterms:W3CDTF">2025-05-17T17:57:08.4210697Z</dcterms:created>
  <dcterms:modified xsi:type="dcterms:W3CDTF">2025-05-17T17:57:08.4210697Z</dcterms:modified>
  <dc:creator>E. A. Bancroft and S. Lee</dc:creator>
  <cp:keywords>influenza, pandemic, mortality, surveillance, death certificates, Los Angeles, deaths, viruses</cp:keywords>
  <dc:description>Presentation created from Figure 2 of Use of Electronic Death Certificates for Influenza Death Surveillance published in the Emerging Infectious Diseases journal volume 20, number 1.</dc:description>
  <cp:category>General</cp:category>
</cp:coreProperties>
</file>