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44550" y="635000"/>
            <a:ext cx="7454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. Day of Vibrio cholerae isolation and genotype, Bangladesh, 2010–2011. Multiple genetically identical isolates on the same day increase the darkness of the shape. MLVA, multilocus variable tandem repeat analysis.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Rashed SM, Azman AS, Alam M, Li S, Sack DA, Morris J, et al. Genetic Variation of Vibrio cholerae during Outbreaks, Bangladesh, 2010–2011. Emerg Infect Dis. 2014;20(1):54-60. https://doi.org/10.3201/eid2001.130796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Genetic Variation of Vibrio cholerae during Outbreaks, Bangladesh, 2010–2011</dc:title>
  <cp:lastModifiedBy/>
  <cp:revision>1</cp:revision>
  <dcterms:created xsi:type="dcterms:W3CDTF">2025-04-09T17:11:57.9545617Z</dcterms:created>
  <dcterms:modified xsi:type="dcterms:W3CDTF">2025-04-09T17:11:57.9545617Z</dcterms:modified>
  <dc:creator>S. M. Rashed et al.</dc:creator>
  <cp:keywords>multilocus sequence analysis, infectious disease outbreaks, Vibrio cholera, bacteria, Bangladesh, Vibrio cholerae, cholera, outbreak</cp:keywords>
  <dc:description>Presentation created from Figure 2 of Genetic Variation of Vibrio cholerae during Outbreaks, Bangladesh, 2010–2011 published in the Emerging Infectious Diseases journal volume 20, number 1.</dc:description>
  <cp:category>General</cp:category>
</cp:coreProperties>
</file>