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2165350" y="635000"/>
            <a:ext cx="48133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7500" lnSpcReduction="20000"/>
          </a:bodyPr>
          <a:lstStyle/>
          <a:p>
            <a:pPr algn="l"/>
            <a:r>
              <a:rPr lang="en-US" dirty="1">
                <a:solidFill>
                  <a:srgbClr val="000000"/>
                </a:solidFill>
              </a:rPr>
              <a:t>Figure 2. . Venn diagram of distribution of 393 cryptococcal meningitis cases tested by 4 diagnostic assays, Uganda and South Africa. CSF, cerebrospinal fluid; CRAG LFA, cryptococcal antigen lateral immunochromatographic flow assay; India ink, India ink microscopy of 1 mL of concentrated CSF specimen. Numbers at the bottom right indicate 2 scenarios in which the Venn diagram does not overlap visually.</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Boulware DR, Rolfes MA, Rajasingham R, von Hohenberg M, Qin Z, Taseera K, et al. Multisite Validation of Cryptococcal Antigen Lateral Flow Assay and Quantification by Laser Thermal Contrast. Emerg Infect Dis. 2014;20(1):45-53. https://doi.org/10.3201/eid2001.130906</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Multisite Validation of Cryptococcal Antigen Lateral Flow Assay and Quantification by Laser Thermal Contrast</dc:title>
  <cp:lastModifiedBy/>
  <cp:revision>1</cp:revision>
  <dcterms:created xsi:type="dcterms:W3CDTF">2025-04-13T07:45:17.3133472Z</dcterms:created>
  <dcterms:modified xsi:type="dcterms:W3CDTF">2025-04-13T07:45:17.3133472Z</dcterms:modified>
  <dc:creator>D. R. Boulware et al.</dc:creator>
  <cp:keywords>cryptococcal meningitis, Cryptococcus spp., fungi, sensitivity, specificity, diagnostic techniques, validation studies, point-of-care systems, HIV, antigen lateral flow assay, laser thermal contrast measurement, South Africa, Uganda, cerebrospinal fluid, cryptococcal antigen, lateral flow immunochromatographic assay, cryptococcal antigen latex agglutination, culture, India ink microscopy</cp:keywords>
  <dc:description>Presentation created from Figure 2 of Multisite Validation of Cryptococcal Antigen Lateral Flow Assay and Quantification by Laser Thermal Contrast published in the Emerging Infectious Diseases journal volume 20, number 1.</dc:description>
  <cp:category>General</cp:category>
</cp:coreProperties>
</file>