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959100" y="635000"/>
            <a:ext cx="32258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Mitomycin C induces production of Shiga toxin 1a (Stx1a) in a recA-dependent manner. Exponentially growing cultures of the indicated parental strains or recA mutants were grown with or without 0.5 μg/mL mitomycin C (mito C) for 3 hours. Supernatants (A) or whole cell lysates (B) were prepared for determination of cytotoxicity for Vero cells. CD50/mL values were determined as described in Figure 1. Data are averages of 3 biological replicates. Error bars indicate standard error. Δ indicates samples that are recA mutants.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Gray MD, Lampel KA, Strockbine NA, Fernandez RE, Melton-Celsa AR, Maurelli AT. Clinical Isolates of Shiga Toxin 1a–Producing Shigella flexneri with an Epidemiological Link to Recent Travel to Hispañiola. Emerg Infect Dis. 2014;20(10):1669-1677. https://doi.org/10.3201/eid2010.140292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Clinical Isolates of Shiga Toxin 1a–Producing Shigella flexneri with an Epidemiological Link to Recent Travel to Hispañiola</dc:title>
  <cp:lastModifiedBy/>
  <cp:revision>1</cp:revision>
  <dcterms:created xsi:type="dcterms:W3CDTF">2025-07-10T13:52:02.9784952Z</dcterms:created>
  <dcterms:modified xsi:type="dcterms:W3CDTF">2025-07-10T13:52:02.9784952Z</dcterms:modified>
  <dc:creator>M. D. Gray et al.</dc:creator>
  <cp:keywords>Shigella, Shiga toxin, bacteriophages, RecA, Hispañiola, bacteria</cp:keywords>
  <dc:description>Presentation created from Figure 2 of Clinical Isolates of Shiga Toxin 1a–Producing Shigella flexneri with an Epidemiological Link to Recent Travel to Hispañiola published in the Emerging Infectious Diseases journal volume 20, number 10.</dc:description>
  <cp:category>General</cp:category>
</cp:coreProperties>
</file>