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14500" y="635000"/>
            <a:ext cx="5715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Box-plot of fecal viral load of patients with norovirus strain of genogroup II, genotype 4 (GII.4 Sydney 2012) at hospital admission, Hong Kong, China, August 2012–July 2013. Horizontal lines indicate median values. Ct, cycle threshold; GII.4, genogroup II genotype 4; qRT-PCR, quantitative reverse transcription PCR.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Chan M, Leung TF, Kwok AK, Lee N, Chan P. Characteristics of Patients Infected with Norovirus GII.4 Sydney 2012, Hong Kong, China. Emerg Infect Dis. 2014;20(4):664-667. https://doi.org/10.3201/eid2004.131457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Characteristics of Patients Infected with Norovirus GII.4 Sydney 2012, Hong Kong, China</dc:title>
  <cp:lastModifiedBy/>
  <cp:revision>1</cp:revision>
  <dcterms:created xsi:type="dcterms:W3CDTF">2025-04-06T22:04:09.0961363Z</dcterms:created>
  <dcterms:modified xsi:type="dcterms:W3CDTF">2025-04-06T22:04:09.0961363Z</dcterms:modified>
  <dc:creator>M. Chan et al.</dc:creator>
  <cp:keywords>hospitalization, virus, norovirus, infant, GII.4 Sydney 2012, viral burden, viral load, Hong Kong, China, viruses</cp:keywords>
  <dc:description>Presentation created from Figure 2 of Characteristics of Patients Infected with Norovirus GII.4 Sydney 2012, Hong Kong, China published in the Emerging Infectious Diseases journal volume 20, number 4.</dc:description>
  <cp:category>General</cp:category>
</cp:coreProperties>
</file>