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6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95400" y="635000"/>
            <a:ext cx="6553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6. . . . . . Sodium dodecyl sulfate-polyacrylamide gel electrophoresis and Western blot analysis of a novel coronavirus, dromedary camel coronavirus UAE-HKU23, discovered in dromedaries of the Middle East, 2013.Nucleocapsid protein was expressed in Escherichia coli. M, protein molecular-mass marker; kDa, kilodaltons. Lanes: 1, non-induced crude E. coli cell lysate; 2, induced crude E. coli cell lysate of DcCoV UAE-HKU23 nucleocapsid protein; 3, purified recombinant DcCoV UAE-HKU23 nucleocapsid protein; 4, dromedary camel serum sample strongly positive for antibody against nucleocapsid protein; 5, dromedary camel serum sample moderately positive for antibody against nucleocapsid protein; 6 and 7: dromedary camel serum sample negative for antibody against nucleocapsid protein.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Woo P, Lau S, Wernery U, Wong E, Tsang A, Johnson B, et al. Novel Betacoronavirus in Dromedaries of the Middle East, 2013. Emerg Infect Dis. 2014;20(4):560-572. https://doi.org/10.3201/eid2004.131769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6 - Novel Betacoronavirus in Dromedaries of the Middle East, 2013</dc:title>
  <cp:lastModifiedBy/>
  <cp:revision>1</cp:revision>
  <dcterms:created xsi:type="dcterms:W3CDTF">2025-05-09T03:39:45.8200206Z</dcterms:created>
  <dcterms:modified xsi:type="dcterms:W3CDTF">2025-05-09T03:39:45.8200206Z</dcterms:modified>
  <dc:creator>P. Woo et al.</dc:creator>
  <cp:keywords>coronavirus, dromedary, camel, Middle East, betacoronavirus, dromedaries, camel coronavirus, dromedary coronavirus, dromedary camel coronavirus UAE-HKU23, DcCoVUAE-HKU23, DcCoV, viruses, United Arab Emirates, Dubai, Middle East respiratory syndrome coronavirus, MERS-CoV, zoonoses</cp:keywords>
  <dc:description>Presentation created from Figure 6 of Novel Betacoronavirus in Dromedaries of the Middle East, 2013 published in the Emerging Infectious Diseases journal volume 20, number 4.</dc:description>
  <cp:category>General</cp:category>
</cp:coreProperties>
</file>