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a:t>
            </a:r>
          </a:p>
        </p:txBody>
      </p:sp>
      <p:pic>
        <p:nvPicPr>
          <p:cNvPr id="3" name="New picture"/>
          <p:cNvPicPr/>
          <p:nvPr/>
        </p:nvPicPr>
        <p:blipFill>
          <a:blip r:embed="rId2"/>
          <a:srcRect/>
          <a:stretch>
            <a:fillRect/>
          </a:stretch>
        </p:blipFill>
        <p:spPr>
          <a:xfrm>
            <a:off x="762000" y="635000"/>
            <a:ext cx="7620000" cy="22987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Dendrogram of pulsed-field gel electrophoresis patterns showing the genetic relatedness of extensively drug-resistant pneumococcal isolates from patients in South Korea, 2011–2012 (including SMC 1205–093, previously reported in 2012)The corresponding serotype and sequence type (ST) for each isolate are listed on the right side of the dendrogramSMC, Samsung Medical Center.</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Cho S, Baek J, Kang C, Kim S, Ha Y, Chung D, et al. Extensively Drug-Resistant Streptococcus pneumoniae, South Korea, 2011–2012. Emerg Infect Dis. 2014;20(5):869-871. https://doi.org/10.3201/eid2005.131371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Extensively Drug-Resistant Streptococcus pneumoniae, South Korea, 2011–2012</dc:title>
  <cp:lastModifiedBy/>
  <cp:revision>1</cp:revision>
  <dcterms:created xsi:type="dcterms:W3CDTF">2025-06-04T10:28:07.1229552Z</dcterms:created>
  <dcterms:modified xsi:type="dcterms:W3CDTF">2025-06-04T10:28:07.1229552Z</dcterms:modified>
  <dc:creator>S. Cho et al.</dc:creator>
  <cp:keywords>Streptococcus pneumoniae, extensively drug-resistant, bacteria, Korea, extensively drug-resistant, bacteria, South Korea, antimicrobial drug resistance</cp:keywords>
  <dc:description>Presentation created from Figure of Extensively Drug-Resistant Streptococcus pneumoniae, South Korea, 2011–2012 published in the Emerging Infectious Diseases journal volume 20, number 5.</dc:description>
  <cp:category>General</cp:category>
</cp:coreProperties>
</file>