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47750" y="635000"/>
            <a:ext cx="7048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Infectious disease mortality rates by sex, Spain, 1980–2011.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López-Cuadrado T, Llácer A, Palmera-Suárez R, Gómez-Barroso D, Savulescu C, González-Yuste P, et al. Trends in Infectious Disease Mortality Rates, Spain, 1980–2011. Emerg Infect Dis. 2014;20(5):782-789. https://doi.org/10.3201/eid2005.131528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Trends in Infectious Disease Mortality Rates, Spain, 1980–2011</dc:title>
  <cp:lastModifiedBy/>
  <cp:revision>1</cp:revision>
  <dcterms:created xsi:type="dcterms:W3CDTF">2025-05-19T02:07:11.5076602Z</dcterms:created>
  <dcterms:modified xsi:type="dcterms:W3CDTF">2025-05-19T02:07:11.5076602Z</dcterms:modified>
  <dc:creator>T. López-Cuadrado et al.</dc:creator>
  <cp:keywords>mortality rates, infectious disease, trends, Spain, infectious diseases, international classification of diseases, ICD, joinpoints</cp:keywords>
  <dc:description>Presentation created from Figure 1 of Trends in Infectious Disease Mortality Rates, Spain, 1980–2011 published in the Emerging Infectious Diseases journal volume 20, number 5.</dc:description>
  <cp:category>General</cp:category>
</cp:coreProperties>
</file>