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5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429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5. Meta-regression scatter plot showing the correlation between case-fatality rate and meningitis rate in a review of Streptococcus suis infectionThe logit event rate was calculated for case-fatality rate as follows: logit event rate = ln[event rate/(1 − event rate)]Each circle represents a study in the meta-analysis, and the size of the circle is proportional to study weightingStudies with higher meningitis rates tended to report lower death rates.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Huong V, Ha N, Huy N, Horby P, Nghia H, Thiem V, et al. Epidemiology, Clinical Manifestations, and Outcomes of Streptococcus suis Infection in Humans. Emerg Infect Dis. 2014;20(7):1105-1114. https://doi.org/10.3201/eid2007.131594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5 - Epidemiology, Clinical Manifestations, and Outcomes of Streptococcus suis Infection in Humans</dc:title>
  <cp:lastModifiedBy/>
  <cp:revision>1</cp:revision>
  <dcterms:created xsi:type="dcterms:W3CDTF">2025-05-19T20:33:17.1825739Z</dcterms:created>
  <dcterms:modified xsi:type="dcterms:W3CDTF">2025-05-19T20:33:17.1825739Z</dcterms:modified>
  <dc:creator>V. Huong et al.</dc:creator>
  <cp:keywords>Streptococcus suis, bacterial meningitis, systematic review, meta-analysis, zoonoses, bacteria, humans</cp:keywords>
  <dc:description>Presentation created from Figure 5 of Epidemiology, Clinical Manifestations, and Outcomes of Streptococcus suis Infection in Humans published in the Emerging Infectious Diseases journal volume 20, number 7.</dc:description>
  <cp:category>General</cp:category>
</cp:coreProperties>
</file>