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50900" y="635000"/>
            <a:ext cx="7442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0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Epidemiologic and molecular distribution of porcine rotavirus H (RVH) strains, United States, 2006–2009A) Geographic distribution of RVH-positive porcine samples/total number of samples testedPink indicates states containing positive samples; green indicates states negative samples; white indicates states from which samples were not submittedB) Distribution of RVH-positive samples and age group in pigs co-infected with RVA, RVB, and/or RVCBlue indicates samples from the 4–20-day age group; pink indicates samples from the 21–55-day age group; green indicates samples from the &amp;gt;55-day age groupC) RVH viral protein 6 nt pairwise identityD) RVH amino acid pairwise identity.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Marthaler D, Rossow K, Culhane M, Goyal S, Collins J, Matthijnssens J, et al. Widespread Rotavirus H in Commercially Raised Pigs, United States. Emerg Infect Dis. 2014;20(7):1203-1206. https://doi.org/10.3201/eid2007.140034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Widespread Rotavirus H in Commercially Raised Pigs, United States</dc:title>
  <cp:lastModifiedBy/>
  <cp:revision>1</cp:revision>
  <dcterms:created xsi:type="dcterms:W3CDTF">2025-07-14T13:45:19.1813022Z</dcterms:created>
  <dcterms:modified xsi:type="dcterms:W3CDTF">2025-07-14T13:45:19.1813022Z</dcterms:modified>
  <dc:creator>D. Marthaler et al.</dc:creator>
  <cp:keywords>RVH, novel rotavirus, phylogenetic analysis, pigs, swine, viruses, United States</cp:keywords>
  <dc:description>Presentation created from Figure 1 of Widespread Rotavirus H in Commercially Raised Pigs, United States published in the Emerging Infectious Diseases journal volume 20, number 7.</dc:description>
  <cp:category>General</cp:category>
</cp:coreProperties>
</file>