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43300" y="635000"/>
            <a:ext cx="2057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 Brain images showing contrast-enhanced lesions in the right occipital and left parietal lobes of a 4-year-old boy with encephalitis caused by infection with Balamuthia mandrillaris amebae. A) T2-weighted fluid-attenuated inversion recovery (FLAIR) image. B) T1-weighted contrasted magnetic resonance image.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Basavaraju SV, Kuehnert MJ, Zaki S, Sejvar J. Encephalitis Caused by Pathogens Transmitted through Organ Transplants, United States, 2002–2013. Emerg Infect Dis. 2014;20(9):1443-1451. https://doi.org/10.3201/eid2009.131332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Encephalitis Caused by Pathogens Transmitted through Organ Transplants, United States, 2002–2013</dc:title>
  <cp:lastModifiedBy/>
  <cp:revision>1</cp:revision>
  <dcterms:created xsi:type="dcterms:W3CDTF">2025-05-19T11:38:55.2620900Z</dcterms:created>
  <dcterms:modified xsi:type="dcterms:W3CDTF">2025-05-19T11:38:55.2620900Z</dcterms:modified>
  <dc:creator>S. V. Basavaraju et al.</dc:creator>
  <cp:keywords>encephalitis, transplant, transplantation, transmission, West Nile virus, rabies, lymphocytic choriomeningitis virus, Balamuthia mandrillaris, viruses, donor-derived infection, transplant-transmitted pathogen, United States</cp:keywords>
  <dc:description>Presentation created from Figure 4 of Encephalitis Caused by Pathogens Transmitted through Organ Transplants, United States, 2002–2013 published in the Emerging Infectious Diseases journal volume 20, number 9.</dc:description>
  <cp:category>General</cp:category>
</cp:coreProperties>
</file>