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28702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Histopathologic findings from a 34-year-old man with X-linked gp91phox gene mutation chronic granulomatous disease. A) Liver biopsy results showing numerous irregular and nonseptate hyphae with bulbous dilations. Gomori methenamine silver stain. Original magnification ×400. B) Culture of Mortierella wolfii, after 3-days of incubation at 30°C on Sabouraud agar medium.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Layios N, Canivet J, Baron F, Moutschen M, Hayette M. Mortierella wolfii–Associated Invasive Disease. Emerg Infect Dis. 2014;20(9):1591-1592. https://doi.org/10.3201/eid2009.140469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Mortierella wolfii–Associated Invasive Disease</dc:title>
  <cp:lastModifiedBy/>
  <cp:revision>1</cp:revision>
  <dcterms:created xsi:type="dcterms:W3CDTF">2025-06-05T19:13:15.6396431Z</dcterms:created>
  <dcterms:modified xsi:type="dcterms:W3CDTF">2025-06-05T19:13:15.6396431Z</dcterms:modified>
  <dc:creator>N. Layios et al.</dc:creator>
  <cp:keywords>Mortierella, molecular diagnosis, mucormycosis, chronic granulomatous disease, fungi, mold, primary immunodeficiency</cp:keywords>
  <dc:description>Presentation created from Figure of Mortierella wolfii–Associated Invasive Disease published in the Emerging Infectious Diseases journal volume 20, number 9.</dc:description>
  <cp:category>General</cp:category>
</cp:coreProperties>
</file>