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9</a:t>
            </a:r>
          </a:p>
        </p:txBody>
      </p:sp>
      <p:pic>
        <p:nvPicPr>
          <p:cNvPr id="3" name="New picture"/>
          <p:cNvPicPr/>
          <p:nvPr/>
        </p:nvPicPr>
        <p:blipFill>
          <a:blip r:embed="rId2"/>
          <a:srcRect/>
          <a:stretch>
            <a:fillRect/>
          </a:stretch>
        </p:blipFill>
        <p:spPr>
          <a:xfrm>
            <a:off x="1219200" y="635000"/>
            <a:ext cx="6705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9. Changes in virus-to-host nucleic acid signal-to-noise ratio during development of tissue-based universal virus detection for viral metagenomics (TUViD-VM) protocol. Next-generation sequencing results for virus-infected chicken tissue comparatively sequenced were obtained by using 4 approaches: standard RNA library preparation (Chicken RNA), standard DNA library preparation (Chicken DNA), DNA library from random-amplified chicken tissue (Chicken random), and DNA library from random-amplified chicken tissue prepared by using TUViD-VM (Chicken purified random). The y-axis is log-scaled.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Kohl C, Brinkmann A, Dabrowski PW, Radonić A, Nitsche A, Kurth A. Protocol for Metagenomic Virus Detection in Clinical Specimens. Emerg Infect Dis. 2015;21(1):48-57. https://doi.org/10.3201/eid2101.140766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9 - Protocol for Metagenomic Virus Detection in Clinical Specimens</dc:title>
  <cp:lastModifiedBy/>
  <cp:revision>1</cp:revision>
  <dcterms:created xsi:type="dcterms:W3CDTF">2025-03-30T08:35:58.6956978Z</dcterms:created>
  <dcterms:modified xsi:type="dcterms:W3CDTF">2025-03-30T08:35:58.6956978Z</dcterms:modified>
  <dc:creator>C. Kohl et al.</dc:creator>
  <cp:keywords>viruses, infectious diseases, emerging infectious diseases, virus purification, metagenomics, next generation sequencing, NGS, Sendai virus, Ion Torrent, metagenome, zoonoses, method, protocol, random PCR, vaccinia virus, Paramyxovirus, influenza virus, reovirus, virus detection, next-generation sequencing</cp:keywords>
  <dc:description>Presentation created from Figure 9 of Protocol for Metagenomic Virus Detection in Clinical Specimens published in the Emerging Infectious Diseases journal volume 21, number 1.</dc:description>
  <cp:category>General</cp:category>
</cp:coreProperties>
</file>