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41500" y="635000"/>
            <a:ext cx="5461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Invasive pneumococcal disease study variables and PCV coverage of Streptococcus pneumoniae serotypes, Europe, 2010. A) Age group. B) Clinical presentation. C) Penicillin susceptible. D) Erythromycin susceptible. For all 4 variables, p&amp;lt;0.001. White bars, PCV7 serotypes; gray bars, PCV13 serotypes; black bars, non-PCV serotypes. PCV, pneumococcal conjugate vaccine; PCV7, 7-valent PCV; PCV13, 13-valent PCV.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Navarro-Torné A, Dias J, Hruba F, Lopalco P, Pastore-Celentano L, Gauci AJ. Risk Factors for Death from Invasive Pneumococcal Disease, Europe, 2010. Emerg Infect Dis. 2015;21(3):417-425. https://doi.org/10.3201/eid2103.140634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Risk Factors for Death from Invasive Pneumococcal Disease, Europe, 2010</dc:title>
  <cp:lastModifiedBy/>
  <cp:revision>1</cp:revision>
  <dcterms:created xsi:type="dcterms:W3CDTF">2025-07-09T15:12:51.4538052Z</dcterms:created>
  <dcterms:modified xsi:type="dcterms:W3CDTF">2025-07-09T15:12:51.4538052Z</dcterms:modified>
  <dc:creator>A. Navarro-Torné et al.</dc:creator>
  <cp:keywords>Streptococcus pneumoniae invasive pneumococcal disease, death, pneumococcal vaccine, meningitis, antimicrobial drug resistance, Europe, bacteria, Streptococcus pneumonia, invasive pneumococcal disease</cp:keywords>
  <dc:description>Presentation created from Figure 2 of Risk Factors for Death from Invasive Pneumococcal Disease, Europe, 2010 published in the Emerging Infectious Diseases journal volume 21, number 3.</dc:description>
  <cp:category>General</cp:category>
</cp:coreProperties>
</file>