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09650" y="635000"/>
            <a:ext cx="7124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Bovine tuberculosis (TB) in Panama, 1999–2013. Data from the World Organisation for Animal Health (http://www.oie.int/animal-health-in-the-world/the-world-animal-health-information-system/the-oie-data-system/).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Acosta F, Chernyaeva E, Mendoza L, Sambrano D, Correa R, Rotkevich M, et al. Mycobacterium bovis in Panama, 2013. Emerg Infect Dis. 2015;21(6):1059-1061. https://doi.org/10.3201/eid2106.141821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Mycobacterium bovis in Panama, 2013</dc:title>
  <cp:lastModifiedBy/>
  <cp:revision>1</cp:revision>
  <dcterms:created xsi:type="dcterms:W3CDTF">2025-06-07T10:33:53.7191682Z</dcterms:created>
  <dcterms:modified xsi:type="dcterms:W3CDTF">2025-06-07T10:33:53.7191682Z</dcterms:modified>
  <dc:creator>F. Acosta et al.</dc:creator>
  <cp:keywords>zoonotic tuberculosis, bovine tuberculosis, biomarker, Mycobacterium bovis, whole-genome sequencing, single nucleotide polymorphism, mycobacterial interspersed repetitive units, genotyping, tuberculosis and other mycobacteria, single-nucleotide polymorphism, Panama</cp:keywords>
  <dc:description>Presentation created from Figure 1 of Mycobacterium bovis in Panama, 2013 published in the Emerging Infectious Diseases journal volume 21, number 6.</dc:description>
  <cp:category>General</cp:category>
</cp:coreProperties>
</file>