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619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XbaI pulsed-field gel electrophoresis patterns of Shigella sonnei strains identified during a 2014 outbreak in South Korea and 2 isolated from samples from persons in Vietnam. The dendrogram was constructed by using Dice coefficient and UPGMA clustering, with 1.5% optimization and 1.5% position tolerance. Antibiotic resistance profiles and resistance determinants to extended-spectrum cephalosporins and fluoroquinolones are plotted next to the dendrogram. All strains had QRDR mutations GyrA(S83L,D87G) and ParC(S80I). *Strains 14-5222 and 12-3580 originated in Vietnam. AMP, ampicillin; CIP, ciprofloxacin; CTX, cefotaxime; NAL, nalidixic acid; TET, tetracycline; SXT, trimethoprim/sulfamethoxazole; QRDR, quinolone resistance–determining region. Scale bar indicates percentage relatedness.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Kim J, Kim J, Kim S, Jeon S, Seo K, Choi J, et al. Outbreak of Ciprofloxacin-Resistant Shigella sonnei Associated with Travel to Vietnam, Republic of Korea. Emerg Infect Dis. 2015;21(7):1247-1250. https://doi.org/10.3201/eid2107.150363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Outbreak of Ciprofloxacin-Resistant Shigella sonnei Associated with Travel to Vietnam, Republic of Korea</dc:title>
  <cp:lastModifiedBy/>
  <cp:revision>1</cp:revision>
  <dcterms:created xsi:type="dcterms:W3CDTF">2025-07-07T19:58:20.9491681Z</dcterms:created>
  <dcterms:modified xsi:type="dcterms:W3CDTF">2025-07-07T19:58:20.9491681Z</dcterms:modified>
  <dc:creator>J. Kim et al.</dc:creator>
  <cp:keywords>CTX-M-15, ESBL, drug resistance, ciprofloxacin, cephalosporins, fluoroquinolones, antibiotic drugs, antimicrobial, bacteria, Shigella sonnei, shigellosis, travel, antimicrobial resistance, Enterobacteriaceae, travel-related infections, South Korea, Vietnam, enteric infections</cp:keywords>
  <dc:description>Presentation created from Figure 2 of Outbreak of Ciprofloxacin-Resistant Shigella sonnei Associated with Travel to Vietnam, Republic of Korea published in the Emerging Infectious Diseases journal volume 21, number 7.</dc:description>
  <cp:category>General</cp:category>
</cp:coreProperties>
</file>