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130550" y="635000"/>
            <a:ext cx="28829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 Histograms of basic reproduction numbers (R0) for La Crosse virus, based on Latin hypercube sampling analyses with 10,000 randomly selected parameter sets (ranges shown at http://www.clfs.umd.edu/biology/faganlab/disease-ecology.html). A) Tree-hole model, B) tiger model, and C) tree-hole and tiger model. In each panel, the black vertical line at log(R0) = 0 corresponds to the general breakpoint between growing and shrinking infection rates and thus represents the threshold for La Crosse virus disease persistence.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Bewick S, Agusto F, Calabrese JM, Muturi EJ, Fagan WF. Epidemiology of La Crosse Virus Emergence, Appalachia Region, United States. Emerg Infect Dis. 2016;22(11):1921-1929. https://doi.org/10.3201/eid2211.160308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Epidemiology of La Crosse Virus Emergence, Appalachia Region, United States</dc:title>
  <cp:lastModifiedBy/>
  <cp:revision>1</cp:revision>
  <dcterms:created xsi:type="dcterms:W3CDTF">2025-07-12T12:02:07.7879967Z</dcterms:created>
  <dcterms:modified xsi:type="dcterms:W3CDTF">2025-07-12T12:02:07.7879967Z</dcterms:modified>
  <dc:creator>S. Bewick et al.</dc:creator>
  <cp:keywords>La Crosse virus, Bunyaviridae, eastern tree-hole mosquito (Ochlerotatus triseriatus), Asian tiger mosquito (Aedes albopictus), compartmental model, invasive vector, viruses, vector-borne infections, Appalachia, United States, eastern tree-hole mosquito, Ochlerotatus triseriatus, Asian tiger mosquito, Aedes albopictus</cp:keywords>
  <dc:description>Presentation created from Figure 2 of Epidemiology of La Crosse Virus Emergence, Appalachia Region, United States published in the Emerging Infectious Diseases journal volume 22, number 11.</dc:description>
  <cp:category>General</cp:category>
</cp:coreProperties>
</file>