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08300" y="635000"/>
            <a:ext cx="3327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Locations of plague transmission risk assessments in and around Yosemite National Park, California, USA, August–October 2015.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Danforth M, Novak M, Petersen J, Mead PS, Kingry L, Weinburke M, et al. Investigation of and Response to 2 Plague Cases, Yosemite National Park, California, USA, 2015. Emerg Infect Dis. 2016;22(12):2045-2053. https://doi.org/10.3201/eid2212.160560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Investigation of and Response to 2 Plague Cases, Yosemite National Park, California, USA, 2015</dc:title>
  <cp:lastModifiedBy/>
  <cp:revision>1</cp:revision>
  <dcterms:created xsi:type="dcterms:W3CDTF">2025-05-22T19:08:58.3476387Z</dcterms:created>
  <dcterms:modified xsi:type="dcterms:W3CDTF">2025-05-22T19:08:58.3476387Z</dcterms:modified>
  <dc:creator>M. Danforth et al.</dc:creator>
  <cp:keywords>Yersinia pestis, plague, bubonic plague, septicemic plague, vector-borne disease, rodents, fleas, Yosemite, California, United States, bacteria, vector-borne infections</cp:keywords>
  <dc:description>Presentation created from Figure 1 of Investigation of and Response to 2 Plague Cases, Yosemite National Park, California, USA, 2015 published in the Emerging Infectious Diseases journal volume 22, number 12.</dc:description>
  <cp:category>General</cp:category>
</cp:coreProperties>
</file>