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28448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Photographs of the cardiac implantable electronic device pocket site for a 60-year-old man in whom infection developed at the implantation site of a cardiac implantable electronic device, Atlanta, Georgia, USA. A) Device pocket site after explantation. The wound was closed with pledged Ethibond sutures (Ethicon, Somerville, NJ, USA), and a Jackson-Pratt drain (closed-suction drainage system consisting of an internal drain connected by plastic tubing to a flexible bulb) was tunneled into the inferior aspect of the pocket. The drain was removed 24 hours postoperatively, and a small incision was left open to heal by secondary intention. B) Device pocket site 6 weeks after suture removal. Most of the incision healed well, with evidence of localized dehiscence (i.e., spontaneous partial separation of the surgical incision along the suture lines).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Phadke VK, Hirsh DS, Goswami ND. Patient Report and Review of Rapidly Growing Mycobacterial Infection after Cardiac Device Implantation. Emerg Infect Dis. 2016;22(3):389-395. https://doi.org/10.3201/eid2203.150584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Patient Report and Review of Rapidly Growing Mycobacterial Infection after Cardiac Device Implantation</dc:title>
  <cp:lastModifiedBy/>
  <cp:revision>1</cp:revision>
  <dcterms:created xsi:type="dcterms:W3CDTF">2025-06-04T03:16:39.1401643Z</dcterms:created>
  <dcterms:modified xsi:type="dcterms:W3CDTF">2025-06-04T03:16:39.1401643Z</dcterms:modified>
  <dc:creator>V. K. Phadke et al.</dc:creator>
  <cp:keywords>Implantable cardioverter-defibrillator, cardiac pacemaker, nontuberculous mycobacteria, rapidly growing mycobacteria, Mycobacterium fortuitum group, bacteria, tuberculosis and other mycobacteria, bloodstream infections</cp:keywords>
  <dc:description>Presentation created from Figure of Patient Report and Review of Rapidly Growing Mycobacterial Infection after Cardiac Device Implantation published in the Emerging Infectious Diseases journal volume 22, number 3.</dc:description>
  <cp:category>General</cp:category>
</cp:coreProperties>
</file>