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55850" y="635000"/>
            <a:ext cx="44323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Methylomonas methanica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Etymologia: Methylotroph. Emerg Infect Dis. 2016;22(3):409. https://doi.org/10.3201/eid2203.et2203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Etymologia: Methylotroph</dc:title>
  <cp:lastModifiedBy/>
  <cp:revision>1</cp:revision>
  <dcterms:created xsi:type="dcterms:W3CDTF">2025-05-20T04:53:30.4924801Z</dcterms:created>
  <dcterms:modified xsi:type="dcterms:W3CDTF">2025-05-20T04:53:30.4924801Z</dcterms:modified>
  <cp:keywords>etymologia, methylotroph, bacteria, methanol, methane, single-carbon compounds</cp:keywords>
  <dc:description>Presentation created from Figure of Etymologia: Methylotroph published in the Emerging Infectious Diseases journal volume 22, number 3.</dc:description>
  <cp:category>General</cp:category>
</cp:coreProperties>
</file>