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19150" y="635000"/>
            <a:ext cx="7505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Admission chest radiographs of 2 adults with severe infections with adenovirus type 7 in family, Illinois, USA, 2014. Chest radiograph of patient 1 shows diffuse parenchymal consolidation involving all lobes. Chest radiograph of patient 2 shows interstitial changes in all lung fields and cardiomegaly.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Kajon AE, Ison MG. Severe Infections with Human Adenovirus 7d in 2 Adults in Family, Illinois, USA, 2014. Emerg Infect Dis. 2016;22(4):730-733. https://doi.org/10.3201/eid2204.151403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Severe Infections with Human Adenovirus 7d in 2 Adults in Family, Illinois, USA, 2014</dc:title>
  <cp:lastModifiedBy/>
  <cp:revision>1</cp:revision>
  <dcterms:created xsi:type="dcterms:W3CDTF">2025-06-07T09:18:39.1122795Z</dcterms:created>
  <dcterms:modified xsi:type="dcterms:W3CDTF">2025-06-07T09:18:39.1122795Z</dcterms:modified>
  <dc:creator>A. E. Kajon and M. G. Ison</dc:creator>
  <cp:keywords>adenovirus, adenovirus 7d, viruses, respiratory infections, family, Illinois, United States</cp:keywords>
  <dc:description>Presentation created from Figure 1 of Severe Infections with Human Adenovirus 7d in 2 Adults in Family, Illinois, USA, 2014 published in the Emerging Infectious Diseases journal volume 22, number 4.</dc:description>
  <cp:category>General</cp:category>
</cp:coreProperties>
</file>