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873250" y="635000"/>
            <a:ext cx="53975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7500" lnSpcReduction="20000"/>
          </a:bodyPr>
          <a:lstStyle/>
          <a:p>
            <a:pPr algn="l"/>
            <a:r>
              <a:rPr lang="en-US" dirty="1">
                <a:solidFill>
                  <a:srgbClr val="000000"/>
                </a:solidFill>
              </a:rPr>
              <a:t>Figure 2. Relationship between location of index case in Ebola virus (Zaire ebolavirus) outbreaks and putative reservoir distribution. Ebola virus outbreaks (red dots) and distribution of Eidolon helvum, Mops condylurus, Myonycteris torquata, Epomops franqueti, and Hypsignathus monstrosus bats (insets) are shown. Data are from the Centers for Disease Control and Prevention and the International Union for the Conservation of Nature.</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Spengler JR, Ervin E, Towner JS, Rollin PE, Nichol ST. Perspectives on West Africa Ebola Virus Disease Outbreak, 2013–2016. Emerg Infect Dis. 2016;22(6):956-963. https://doi.org/10.3201/eid2206.160021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Perspectives on West Africa Ebola Virus Disease Outbreak, 2013–2016</dc:title>
  <cp:lastModifiedBy/>
  <cp:revision>1</cp:revision>
  <dcterms:created xsi:type="dcterms:W3CDTF">2025-06-07T14:54:29.9932793Z</dcterms:created>
  <dcterms:modified xsi:type="dcterms:W3CDTF">2025-06-07T14:54:29.9932793Z</dcterms:modified>
  <dc:creator>J. R. Spengler et al.</dc:creator>
  <cp:keywords>Ebola, Ebola hemorrhagic fever, viral hemorrhagic fever, Ebola virus disease, outbreak, emergence, epizootic, spillover, West Africa, viruses, zoonoses</cp:keywords>
  <dc:description>Presentation created from Figure 2 of Perspectives on West Africa Ebola Virus Disease Outbreak, 2013–2016 published in the Emerging Infectious Diseases journal volume 22, number 6.</dc:description>
  <cp:category>General</cp:category>
</cp:coreProperties>
</file>