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19250" y="635000"/>
            <a:ext cx="5905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Virus shedding (nasal swab specimens) in 6 alpacas experimentally infected with Middle East respiratory syndrome coronavirus (A1–A3) and co-housed with infected animals (A4–A6). A, B) initial challenge; C, D) rechallenge with addition of 3 immunologically naive alpacas (A7–A9). Individual animal results (A, C) and group means (B, D) are shown. Dotted vertical lines indicate detection limit of the assay.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Adney DR, Bielefeldt-Ohmann H, Hartwig AE, Bowen RA. Infection, Replication, and Transmission of Middle East Respiratory Syndrome Coronavirus in Alpacas. Emerg Infect Dis. 2016;22(6):1031-1037. https://doi.org/10.3201/eid2206.160192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Infection, Replication, and Transmission of Middle East Respiratory Syndrome Coronavirus in Alpacas</dc:title>
  <cp:lastModifiedBy/>
  <cp:revision>1</cp:revision>
  <dcterms:created xsi:type="dcterms:W3CDTF">2025-05-18T11:19:03.1663866Z</dcterms:created>
  <dcterms:modified xsi:type="dcterms:W3CDTF">2025-05-18T11:19:03.1663866Z</dcterms:modified>
  <dc:creator>D. R. Adney et al.</dc:creator>
  <cp:keywords>Middle East respiratory syndrome coronavirus, MERS-CoV, viruses, experimental infection, replication, transmission, immunity, alpacas, Vicugna pacos, infection, respiratory infections, zoonoses</cp:keywords>
  <dc:description>Presentation created from Figure 2 of Infection, Replication, and Transmission of Middle East Respiratory Syndrome Coronavirus in Alpacas published in the Emerging Infectious Diseases journal volume 22, number 6.</dc:description>
  <cp:category>General</cp:category>
</cp:coreProperties>
</file>