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74800" y="635000"/>
            <a:ext cx="5994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Pulsed-field gel electrophoresis patterns of Campylobacter coli with SmaI (18 isolates) and KpnI (6 isolates) enzymes tested in study of C. coli outbreak among 6 men in Quebec, Canada, 2011–2015. p, pulsovar. Scale bar indicates percentage similarity.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Gaudreau C, Pilon PA, Sylvestre J, Boucher F, Bekal S. Multidrug-Resistant Campylobacter coli in Men Who Have Sex with Men, Quebec, Canada, 2015. Emerg Infect Dis. 2016;22(9):1661-1663. https://doi.org/10.3201/eid2209.151695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Multidrug-Resistant Campylobacter coli in Men Who Have Sex with Men, Quebec, Canada, 2015</dc:title>
  <cp:lastModifiedBy/>
  <cp:revision>1</cp:revision>
  <dcterms:created xsi:type="dcterms:W3CDTF">2025-07-12T20:39:20.1797838Z</dcterms:created>
  <dcterms:modified xsi:type="dcterms:W3CDTF">2025-07-12T20:39:20.1797838Z</dcterms:modified>
  <dc:creator>C. Gaudreau et al.</dc:creator>
  <cp:keywords>Campylobacter coli, emergence, antimicrobial resistance, drug resistance, men, Québec, homosexuality, men who have sex with men, Canada, bacteria, enteric infections, STIs</cp:keywords>
  <dc:description>Presentation created from Figure of Multidrug-Resistant Campylobacter coli in Men Who Have Sex with Men, Quebec, Canada, 2015 published in the Emerging Infectious Diseases journal volume 22, number 9.</dc:description>
  <cp:category>General</cp:category>
</cp:coreProperties>
</file>