
<file path=[Content_Types].xml><?xml version="1.0" encoding="utf-8"?>
<Types xmlns="http://schemas.openxmlformats.org/package/2006/content-types">
  <Default Extension="rels" ContentType="application/vnd.openxmlformats-package.relationships+xml"/>
  <Default Extension="jpeg" ContentType="image/jpeg"/>
  <Override PartName="/docProps/app.xml" ContentType="application/vnd.openxmlformats-officedocument.extended-properties+xml"/>
  <Override PartName="/docProps/core.xml" ContentType="application/vnd.openxmlformats-package.core-properties+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s>
</file>

<file path=ppt/presentation.xml><?xml version="1.0" encoding="utf-8"?>
<!--Generated by Spire.Presentation for .NET 4.11.12.10046-->
<p:presentation xmlns:a="http://schemas.openxmlformats.org/drawingml/2006/main" xmlns:r="http://schemas.openxmlformats.org/officeDocument/2006/relationships" xmlns:p="http://schemas.openxmlformats.org/presentationml/2006/main" saveSubsetFonts="1">
  <p:sldMasterIdLst>
    <p:sldMasterId r:id="rId1" id="2147483648"/>
  </p:sldMasterIdLst>
  <p:sldIdLst>
    <p:sldId r:id="rId2" id="256"/>
  </p:sldIdLst>
  <p:sldSz cx="9144000" cy="6858000" type="screen4x3"/>
  <p:notesSz cx="6858000" cy="9144000"/>
  <p:custDataLst>
    <p:tags r:id="rId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212" y="-108"/>
      </p:cViewPr>
      <p:guideLst>
        <p:guide orient="horz" pos="2160"/>
        <p:guide pos="2880"/>
      </p:guideLst>
    </p:cSldViewPr>
  </p:slideViewPr>
  <p:notesTextViewPr>
    <p:cViewPr>
      <p:scale>
        <a:sx n="1" d="1"/>
        <a:sy n="1" d="1"/>
      </p:scale>
      <p:origin x="0" y="0"/>
    </p:cViewPr>
  </p:notesTextViewPr>
  <p:gridSpacing cx="72008" cy="72008"/>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slide" Target="slides/slide1.xml" /><Relationship Id="rId3" Type="http://schemas.openxmlformats.org/officeDocument/2006/relationships/presProps" Target="presProps.xml" /><Relationship Id="rId4" Type="http://schemas.openxmlformats.org/officeDocument/2006/relationships/viewProps" Target="viewProps.xml" /><Relationship Id="rId5" Type="http://schemas.openxmlformats.org/officeDocument/2006/relationships/theme" Target="theme/theme1.xml" /><Relationship Id="rId6" Type="http://schemas.openxmlformats.org/officeDocument/2006/relationships/tableStyles" Target="tableStyles.xml" /><Relationship Id="rId7" Type="http://schemas.openxmlformats.org/officeDocument/2006/relationships/tags" Target="tags/tag1.xml" /></Relationship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0.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1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2.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3.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4.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5.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6.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7.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8.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_rels/slideLayout9.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p:nvPr>
            <p:ph type="ctrTitle"/>
          </p:nvPr>
        </p:nvSpPr>
        <p:spPr>
          <a:xfrm>
            <a:off x="685800" y="2130425"/>
            <a:ext cx="7772400" cy="1470025"/>
          </a:xfrm>
        </p:spPr>
        <p:txBody>
          <a:bodyPr/>
          <a:lstStyle/>
          <a:p>
            <a:r>
              <a:rPr lang="en-US" dirty="1" smtClean="0"/>
              <a:t>Click to edit Master title style</a:t>
            </a:r>
            <a:endParaRPr lang="en-US"/>
          </a:p>
        </p:txBody>
      </p:sp>
      <p:sp>
        <p:nvSpPr>
          <p:cNvPr id="3" name="Subtitle 2"/>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1" smtClean="0"/>
              <a:t>Click to edit Master subtitle style</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Vertical Text Placeholder 2"/>
          <p:cNvSpPr/>
          <p:nvPr>
            <p:ph type="body" orient="vert" idx="1"/>
          </p:nvPr>
        </p:nvSpPr>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p:nvPr>
            <p:ph type="title" orient="vert"/>
          </p:nvPr>
        </p:nvSpPr>
        <p:spPr>
          <a:xfrm>
            <a:off x="6629400" y="274638"/>
            <a:ext cx="2057400" cy="5851525"/>
          </a:xfrm>
        </p:spPr>
        <p:txBody>
          <a:bodyPr vert="eaVert"/>
          <a:lstStyle/>
          <a:p>
            <a:r>
              <a:rPr lang="en-US" dirty="1" smtClean="0"/>
              <a:t>Click to edit Master title style</a:t>
            </a:r>
            <a:endParaRPr lang="en-US"/>
          </a:p>
        </p:txBody>
      </p:sp>
      <p:sp>
        <p:nvSpPr>
          <p:cNvPr id="3" name="Vertical Text Placeholder 2"/>
          <p:cNvSpPr/>
          <p:nvPr>
            <p:ph type="body" orient="vert" idx="1"/>
          </p:nvPr>
        </p:nvSpPr>
        <p:spPr>
          <a:xfrm>
            <a:off x="457200" y="274638"/>
            <a:ext cx="6019800" cy="5851525"/>
          </a:xfrm>
        </p:spPr>
        <p:txBody>
          <a:bodyPr vert="eaVert"/>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idx="1"/>
          </p:nvPr>
        </p:nvSpPr>
        <p:spPr/>
        <p:txBody>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p:nvPr>
            <p:ph type="title"/>
          </p:nvPr>
        </p:nvSpPr>
        <p:spPr>
          <a:xfrm>
            <a:off x="722313" y="4406900"/>
            <a:ext cx="7772400" cy="1362075"/>
          </a:xfrm>
        </p:spPr>
        <p:txBody>
          <a:bodyPr anchor="t"/>
          <a:lstStyle>
            <a:lvl1pPr algn="l">
              <a:defRPr sz="4000" b="1" cap="all"/>
            </a:lvl1pPr>
          </a:lstStyle>
          <a:p>
            <a:r>
              <a:rPr lang="en-US" dirty="1" smtClean="0"/>
              <a:t>Click to edit Master title style</a:t>
            </a:r>
            <a:endParaRPr lang="en-US"/>
          </a:p>
        </p:txBody>
      </p:sp>
      <p:sp>
        <p:nvSpPr>
          <p:cNvPr id="3" name="Text Placeholder 2"/>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1" smtClean="0"/>
              <a:t>Click to edit Master text styles</a:t>
            </a:r>
          </a:p>
        </p:txBody>
      </p:sp>
      <p:sp>
        <p:nvSpPr>
          <p:cNvPr id="4" name="Date Placeholder 3"/>
          <p:cNvSpPr/>
          <p:nvPr>
            <p:ph type="dt" sz="half" idx="10"/>
          </p:nvPr>
        </p:nvSpPr>
        <p:spPr/>
        <p:txBody>
          <a:bodyPr/>
          <a:lstStyle/>
          <a:p>
            <a:fld id="{E8FD0B7A-F5DD-4F40-B4CB-3B2C354B893A}" type="datetimeFigureOut">
              <a:rPr lang="en-US" smtClean="0"/>
              <a:t>3/4/2014</a:t>
            </a:fld>
            <a:endParaRPr lang="en-US"/>
          </a:p>
        </p:txBody>
      </p:sp>
      <p:sp>
        <p:nvSpPr>
          <p:cNvPr id="5" name="Footer Placeholder 4"/>
          <p:cNvSpPr/>
          <p:nvPr>
            <p:ph type="ftr" sz="quarter" idx="11"/>
          </p:nvPr>
        </p:nvSpPr>
        <p:spPr/>
        <p:txBody>
          <a:bodyPr/>
          <a:lstStyle/>
          <a:p>
            <a:endParaRPr lang="en-US"/>
          </a:p>
        </p:txBody>
      </p:sp>
      <p:sp>
        <p:nvSpPr>
          <p:cNvPr id="6" name="Slide Number Placeholder 5"/>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Content Placeholder 2"/>
          <p:cNvSpPr/>
          <p:nvPr>
            <p:ph type="obj"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Content Placeholder 3"/>
          <p:cNvSpPr/>
          <p:nvPr>
            <p:ph type="obj"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p:nvPr>
            <p:ph type="title"/>
          </p:nvPr>
        </p:nvSpPr>
        <p:spPr/>
        <p:txBody>
          <a:bodyPr/>
          <a:lstStyle>
            <a:lvl1pPr>
              <a:defRPr/>
            </a:lvl1pPr>
          </a:lstStyle>
          <a:p>
            <a:r>
              <a:rPr lang="en-US" dirty="1" smtClean="0"/>
              <a:t>Click to edit Master title style</a:t>
            </a:r>
            <a:endParaRPr lang="en-US"/>
          </a:p>
        </p:txBody>
      </p:sp>
      <p:sp>
        <p:nvSpPr>
          <p:cNvPr id="3" name="Text Placeholder 2"/>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4" name="Content Placeholder 3"/>
          <p:cNvSpPr/>
          <p:nvPr>
            <p:ph type="obj"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5" name="Text Placeholder 4"/>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1" smtClean="0"/>
              <a:t>Click to edit Master text styles</a:t>
            </a:r>
          </a:p>
        </p:txBody>
      </p:sp>
      <p:sp>
        <p:nvSpPr>
          <p:cNvPr id="6" name="Content Placeholder 5"/>
          <p:cNvSpPr/>
          <p:nvPr>
            <p:ph type="obj"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7" name="Date Placeholder 6"/>
          <p:cNvSpPr/>
          <p:nvPr>
            <p:ph type="dt" sz="half" idx="10"/>
          </p:nvPr>
        </p:nvSpPr>
        <p:spPr/>
        <p:txBody>
          <a:bodyPr/>
          <a:lstStyle/>
          <a:p>
            <a:fld id="{E8FD0B7A-F5DD-4F40-B4CB-3B2C354B893A}" type="datetimeFigureOut">
              <a:rPr lang="en-US" smtClean="0"/>
              <a:t>3/4/2014</a:t>
            </a:fld>
            <a:endParaRPr lang="en-US"/>
          </a:p>
        </p:txBody>
      </p:sp>
      <p:sp>
        <p:nvSpPr>
          <p:cNvPr id="8" name="Footer Placeholder 7"/>
          <p:cNvSpPr/>
          <p:nvPr>
            <p:ph type="ftr" sz="quarter" idx="11"/>
          </p:nvPr>
        </p:nvSpPr>
        <p:spPr/>
        <p:txBody>
          <a:bodyPr/>
          <a:lstStyle/>
          <a:p>
            <a:endParaRPr lang="en-US"/>
          </a:p>
        </p:txBody>
      </p:sp>
      <p:sp>
        <p:nvSpPr>
          <p:cNvPr id="9" name="Slide Number Placeholder 8"/>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p:nvPr>
            <p:ph type="title"/>
          </p:nvPr>
        </p:nvSpPr>
        <p:spPr/>
        <p:txBody>
          <a:bodyPr/>
          <a:lstStyle/>
          <a:p>
            <a:r>
              <a:rPr lang="en-US" dirty="1" smtClean="0"/>
              <a:t>Click to edit Master title style</a:t>
            </a:r>
            <a:endParaRPr lang="en-US"/>
          </a:p>
        </p:txBody>
      </p:sp>
      <p:sp>
        <p:nvSpPr>
          <p:cNvPr id="3" name="Date Placeholder 2"/>
          <p:cNvSpPr/>
          <p:nvPr>
            <p:ph type="dt" sz="half" idx="10"/>
          </p:nvPr>
        </p:nvSpPr>
        <p:spPr/>
        <p:txBody>
          <a:bodyPr/>
          <a:lstStyle/>
          <a:p>
            <a:fld id="{E8FD0B7A-F5DD-4F40-B4CB-3B2C354B893A}" type="datetimeFigureOut">
              <a:rPr lang="en-US" smtClean="0"/>
              <a:t>3/4/2014</a:t>
            </a:fld>
            <a:endParaRPr lang="en-US"/>
          </a:p>
        </p:txBody>
      </p:sp>
      <p:sp>
        <p:nvSpPr>
          <p:cNvPr id="4" name="Footer Placeholder 3"/>
          <p:cNvSpPr/>
          <p:nvPr>
            <p:ph type="ftr" sz="quarter" idx="11"/>
          </p:nvPr>
        </p:nvSpPr>
        <p:spPr/>
        <p:txBody>
          <a:bodyPr/>
          <a:lstStyle/>
          <a:p>
            <a:endParaRPr lang="en-US"/>
          </a:p>
        </p:txBody>
      </p:sp>
      <p:sp>
        <p:nvSpPr>
          <p:cNvPr id="5" name="Slide Number Placeholder 4"/>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p:nvPr>
            <p:ph type="dt" sz="half" idx="10"/>
          </p:nvPr>
        </p:nvSpPr>
        <p:spPr/>
        <p:txBody>
          <a:bodyPr/>
          <a:lstStyle/>
          <a:p>
            <a:fld id="{E8FD0B7A-F5DD-4F40-B4CB-3B2C354B893A}" type="datetimeFigureOut">
              <a:rPr lang="en-US" smtClean="0"/>
              <a:t>3/4/2014</a:t>
            </a:fld>
            <a:endParaRPr lang="en-US"/>
          </a:p>
        </p:txBody>
      </p:sp>
      <p:sp>
        <p:nvSpPr>
          <p:cNvPr id="3" name="Footer Placeholder 2"/>
          <p:cNvSpPr/>
          <p:nvPr>
            <p:ph type="ftr" sz="quarter" idx="11"/>
          </p:nvPr>
        </p:nvSpPr>
        <p:spPr/>
        <p:txBody>
          <a:bodyPr/>
          <a:lstStyle/>
          <a:p>
            <a:endParaRPr lang="en-US"/>
          </a:p>
        </p:txBody>
      </p:sp>
      <p:sp>
        <p:nvSpPr>
          <p:cNvPr id="4" name="Slide Number Placeholder 3"/>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p:nvPr>
            <p:ph type="title"/>
          </p:nvPr>
        </p:nvSpPr>
        <p:spPr>
          <a:xfrm>
            <a:off x="457200" y="273050"/>
            <a:ext cx="3008313" cy="1162050"/>
          </a:xfrm>
        </p:spPr>
        <p:txBody>
          <a:bodyPr anchor="b"/>
          <a:lstStyle>
            <a:lvl1pPr algn="l">
              <a:defRPr sz="2000" b="1"/>
            </a:lvl1pPr>
          </a:lstStyle>
          <a:p>
            <a:r>
              <a:rPr lang="en-US" dirty="1" smtClean="0"/>
              <a:t>Click to edit Master title style</a:t>
            </a:r>
            <a:endParaRPr lang="en-US"/>
          </a:p>
        </p:txBody>
      </p:sp>
      <p:sp>
        <p:nvSpPr>
          <p:cNvPr id="3" name="Content Placeholder 2"/>
          <p:cNvSpPr/>
          <p:nvPr>
            <p:ph type="obj"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Text Placeholder 3"/>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p:nvPr>
            <p:ph type="title"/>
          </p:nvPr>
        </p:nvSpPr>
        <p:spPr>
          <a:xfrm>
            <a:off x="1792288" y="4800600"/>
            <a:ext cx="5486400" cy="566738"/>
          </a:xfrm>
        </p:spPr>
        <p:txBody>
          <a:bodyPr anchor="b"/>
          <a:lstStyle>
            <a:lvl1pPr algn="l">
              <a:defRPr sz="2000" b="1"/>
            </a:lvl1pPr>
          </a:lstStyle>
          <a:p>
            <a:r>
              <a:rPr lang="en-US" dirty="1" smtClean="0"/>
              <a:t>Click to edit Master title style</a:t>
            </a:r>
            <a:endParaRPr lang="en-US"/>
          </a:p>
        </p:txBody>
      </p:sp>
      <p:sp>
        <p:nvSpPr>
          <p:cNvPr id="3" name="Picture Placeholder 2"/>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1" smtClean="0"/>
              <a:t>Click to edit Master text styles</a:t>
            </a:r>
          </a:p>
        </p:txBody>
      </p:sp>
      <p:sp>
        <p:nvSpPr>
          <p:cNvPr id="5" name="Date Placeholder 4"/>
          <p:cNvSpPr/>
          <p:nvPr>
            <p:ph type="dt" sz="half" idx="10"/>
          </p:nvPr>
        </p:nvSpPr>
        <p:spPr/>
        <p:txBody>
          <a:bodyPr/>
          <a:lstStyle/>
          <a:p>
            <a:fld id="{E8FD0B7A-F5DD-4F40-B4CB-3B2C354B893A}" type="datetimeFigureOut">
              <a:rPr lang="en-US" smtClean="0"/>
              <a:t>3/4/2014</a:t>
            </a:fld>
            <a:endParaRPr lang="en-US"/>
          </a:p>
        </p:txBody>
      </p:sp>
      <p:sp>
        <p:nvSpPr>
          <p:cNvPr id="6" name="Footer Placeholder 5"/>
          <p:cNvSpPr/>
          <p:nvPr>
            <p:ph type="ftr" sz="quarter" idx="11"/>
          </p:nvPr>
        </p:nvSpPr>
        <p:spPr/>
        <p:txBody>
          <a:bodyPr/>
          <a:lstStyle/>
          <a:p>
            <a:endParaRPr lang="en-US"/>
          </a:p>
        </p:txBody>
      </p:sp>
      <p:sp>
        <p:nvSpPr>
          <p:cNvPr id="7" name="Slide Number Placeholder 6"/>
          <p:cNvSpPr/>
          <p:nvPr>
            <p:ph type="sldNum" sz="quarter" idx="12"/>
          </p:nvPr>
        </p:nvSpPr>
        <p:spPr/>
        <p:txBody>
          <a:bodyPr/>
          <a:lstStyle/>
          <a:p>
            <a:fld id="{93AE1883-0942-4AA3-9DB2-9C7C3A0314B1}" type="slidenum">
              <a:rPr lang="en-US" smtClean="0"/>
              <a:t>‹#›</a:t>
            </a:fld>
            <a:endParaRPr lang="en-US"/>
          </a:p>
        </p:txBody>
      </p:sp>
    </p:spTree>
  </p:cSld>
  <p:clrMapOvr>
    <a:masterClrMapping/>
  </p:clrMapOvr>
  <p:transition spd="fast"/>
  <p:timing>
    <p:tnLst>
      <p:par>
        <p:cTn id="1" restart="never" nodeType="tmRoot"/>
      </p:par>
    </p:tnLst>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
    <p:bg>
      <p:bgRef idx="1001">
        <a:schemeClr val="bg1"/>
      </p:bgRef>
    </p:bg>
    <p:spTree>
      <p:nvGrpSpPr>
        <p:cNvPr id="1" name=""/>
        <p:cNvGrpSpPr/>
        <p:nvPr/>
      </p:nvGrpSpPr>
      <p:grpSpPr>
        <a:xfrm>
          <a:off x="0" y="0"/>
          <a:ext cx="0" cy="0"/>
          <a:chOff x="0" y="0"/>
          <a:chExt cx="0" cy="0"/>
        </a:xfrm>
      </p:grpSpPr>
      <p:sp>
        <p:nvSpPr>
          <p:cNvPr id="2" name="Title Placeholder 1"/>
          <p:cNvSpPr/>
          <p:nvPr>
            <p:ph type="title"/>
          </p:nvPr>
        </p:nvSpPr>
        <p:spPr>
          <a:xfrm>
            <a:off x="457200" y="274638"/>
            <a:ext cx="8229600" cy="1143000"/>
          </a:xfrm>
          <a:prstGeom prst="rect"/>
        </p:spPr>
        <p:txBody>
          <a:bodyPr vert="horz" lIns="91440" tIns="45720" rIns="91440" bIns="45720" rtlCol="0" anchor="ctr">
            <a:normAutofit/>
          </a:bodyPr>
          <a:lstStyle/>
          <a:p>
            <a:r>
              <a:rPr lang="en-US" dirty="1" smtClean="0"/>
              <a:t>Click to edit Master title style</a:t>
            </a:r>
            <a:endParaRPr lang="en-US"/>
          </a:p>
        </p:txBody>
      </p:sp>
      <p:sp>
        <p:nvSpPr>
          <p:cNvPr id="3" name="Text Placeholder 2"/>
          <p:cNvSpPr/>
          <p:nvPr>
            <p:ph type="body" idx="1"/>
          </p:nvPr>
        </p:nvSpPr>
        <p:spPr>
          <a:xfrm>
            <a:off x="457200" y="1600200"/>
            <a:ext cx="8229600" cy="4525963"/>
          </a:xfrm>
          <a:prstGeom prst="rect"/>
        </p:spPr>
        <p:txBody>
          <a:bodyPr vert="horz" lIns="91440" tIns="45720" rIns="91440" bIns="45720" rtlCol="0">
            <a:normAutofit/>
          </a:bodyPr>
          <a:lstStyle/>
          <a:p>
            <a:pPr lvl="0"/>
            <a:r>
              <a:rPr lang="en-US" dirty="1" smtClean="0"/>
              <a:t>Click to edit Master text styles</a:t>
            </a:r>
          </a:p>
          <a:p>
            <a:pPr lvl="1"/>
            <a:r>
              <a:rPr lang="en-US" dirty="1" smtClean="0"/>
              <a:t>Second level</a:t>
            </a:r>
          </a:p>
          <a:p>
            <a:pPr lvl="2"/>
            <a:r>
              <a:rPr lang="en-US" dirty="1" smtClean="0"/>
              <a:t>Third level</a:t>
            </a:r>
          </a:p>
          <a:p>
            <a:pPr lvl="3"/>
            <a:r>
              <a:rPr lang="en-US" dirty="1" smtClean="0"/>
              <a:t>Fourth level</a:t>
            </a:r>
          </a:p>
          <a:p>
            <a:pPr lvl="4"/>
            <a:r>
              <a:rPr lang="en-US" dirty="1" smtClean="0"/>
              <a:t>Fifth level</a:t>
            </a:r>
            <a:endParaRPr lang="en-US"/>
          </a:p>
        </p:txBody>
      </p:sp>
      <p:sp>
        <p:nvSpPr>
          <p:cNvPr id="4" name="Date Placeholder 3"/>
          <p:cNvSpPr/>
          <p:nvPr>
            <p:ph type="dt" sz="half" idx="2"/>
          </p:nvPr>
        </p:nvSpPr>
        <p:spPr>
          <a:xfrm>
            <a:off x="457200" y="6356350"/>
            <a:ext cx="2133600" cy="365125"/>
          </a:xfrm>
          <a:prstGeom prst="rect"/>
        </p:spPr>
        <p:txBody>
          <a:bodyPr vert="horz" lIns="91440" tIns="45720" rIns="91440" bIns="45720" rtlCol="0" anchor="ctr"/>
          <a:lstStyle>
            <a:lvl1pPr algn="l">
              <a:defRPr sz="1200">
                <a:solidFill>
                  <a:schemeClr val="tx1">
                    <a:tint val="75000"/>
                  </a:schemeClr>
                </a:solidFill>
              </a:defRPr>
            </a:lvl1pPr>
          </a:lstStyle>
          <a:p>
            <a:fld id="{E8FD0B7A-F5DD-4F40-B4CB-3B2C354B893A}" type="datetimeFigureOut">
              <a:rPr lang="en-US" smtClean="0"/>
              <a:t>3/4/2014</a:t>
            </a:fld>
            <a:endParaRPr lang="en-US"/>
          </a:p>
        </p:txBody>
      </p:sp>
      <p:sp>
        <p:nvSpPr>
          <p:cNvPr id="5" name="Footer Placeholder 4"/>
          <p:cNvSpPr/>
          <p:nvPr>
            <p:ph type="ftr" sz="quarter" idx="3"/>
          </p:nvPr>
        </p:nvSpPr>
        <p:spPr>
          <a:xfrm>
            <a:off x="3124200" y="6356350"/>
            <a:ext cx="2895600" cy="365125"/>
          </a:xfrm>
          <a:prstGeom prst="rect"/>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p:nvPr>
            <p:ph type="sldNum" sz="quarter" idx="4"/>
          </p:nvPr>
        </p:nvSpPr>
        <p:spPr>
          <a:xfrm>
            <a:off x="6553200" y="6356350"/>
            <a:ext cx="2133600" cy="365125"/>
          </a:xfrm>
          <a:prstGeom prst="rect"/>
        </p:spPr>
        <p:txBody>
          <a:bodyPr vert="horz" lIns="91440" tIns="45720" rIns="91440" bIns="45720" rtlCol="0" anchor="ctr"/>
          <a:lstStyle>
            <a:lvl1pPr algn="r">
              <a:defRPr sz="1200">
                <a:solidFill>
                  <a:schemeClr val="tx1">
                    <a:tint val="75000"/>
                  </a:schemeClr>
                </a:solidFill>
              </a:defRPr>
            </a:lvl1pPr>
          </a:lstStyle>
          <a:p>
            <a:fld id="{93AE1883-0942-4AA3-9DB2-9C7C3A0314B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fast"/>
  <p:timing>
    <p:tnLst>
      <p:par>
        <p:cTn id="1"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7.xml" /><Relationship Id="rId2" Type="http://schemas.openxmlformats.org/officeDocument/2006/relationships/image" Target="../media/image1.jpeg" /></Relationships>
</file>

<file path=ppt/slides/slide1.xml><?xml version="1.0" encoding="utf-8"?>
<p:sld xmlns:a="http://schemas.openxmlformats.org/drawingml/2006/main" xmlns:r="http://schemas.openxmlformats.org/officeDocument/2006/relationships" xmlns:p="http://schemas.openxmlformats.org/presentationml/2006/main">
  <p:cSld name="">
    <p:spTree>
      <p:nvGrpSpPr>
        <p:cNvPr id="1" name=""/>
        <p:cNvGrpSpPr/>
        <p:nvPr/>
      </p:nvGrpSpPr>
      <p:grpSpPr>
        <a:xfrm>
          <a:off x="0" y="0"/>
          <a:ext cx="0" cy="0"/>
          <a:chOff x="0" y="0"/>
          <a:chExt cx="0" cy="0"/>
        </a:xfrm>
      </p:grpSpPr>
      <p:sp>
        <p:nvSpPr>
          <p:cNvPr id="2" name="New shape"/>
          <p:cNvSpPr/>
          <p:nvPr/>
        </p:nvSpPr>
        <p:spPr>
          <a:xfrm>
            <a:off x="127000" y="127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r>
              <a:rPr lang="en-US" sz="2000" b="1" dirty="1">
                <a:solidFill>
                  <a:srgbClr val="000000"/>
                </a:solidFill>
              </a:rPr>
              <a:t>Figure 4</a:t>
            </a:r>
          </a:p>
        </p:txBody>
      </p:sp>
      <p:pic>
        <p:nvPicPr>
          <p:cNvPr id="3" name="New picture"/>
          <p:cNvPicPr/>
          <p:nvPr/>
        </p:nvPicPr>
        <p:blipFill>
          <a:blip r:embed="rId2"/>
          <a:srcRect/>
          <a:stretch>
            <a:fillRect/>
          </a:stretch>
        </p:blipFill>
        <p:spPr>
          <a:xfrm>
            <a:off x="762000" y="635000"/>
            <a:ext cx="7620000" cy="4267200"/>
          </a:xfrm>
          <a:prstGeom prst="rect"/>
          <a:noFill/>
          <a:ln>
            <a:noFill/>
          </a:ln>
        </p:spPr>
      </p:pic>
      <p:sp>
        <p:nvSpPr>
          <p:cNvPr id="4" name="New shape"/>
          <p:cNvSpPr/>
          <p:nvPr/>
        </p:nvSpPr>
        <p:spPr>
          <a:xfrm>
            <a:off x="127000" y="4953000"/>
            <a:ext cx="8890000" cy="1270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a:bodyPr>
          <a:lstStyle/>
          <a:p>
            <a:pPr algn="l"/>
            <a:r>
              <a:rPr lang="en-US" dirty="1">
                <a:solidFill>
                  <a:srgbClr val="000000"/>
                </a:solidFill>
              </a:rPr>
              <a:t>Figure 4. Infection, dissemination, and transmission of the Zika virus strain FSS 13025 by Aedes aegypti mosquitoes from Salvador, Brazil, after blood meals from infected A129 mice with viremic titers of 4 log10, 6 log10, or 7 log10 focus-forming units/mL.</a:t>
            </a:r>
          </a:p>
        </p:txBody>
      </p:sp>
      <p:sp>
        <p:nvSpPr>
          <p:cNvPr id="5" name="New shape"/>
          <p:cNvSpPr/>
          <p:nvPr/>
        </p:nvSpPr>
        <p:spPr>
          <a:xfrm>
            <a:off x="127000" y="6223000"/>
            <a:ext cx="8890000" cy="381000"/>
          </a:xfrm>
          <a:prstGeom prst="rect"/>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rmAutofit fontScale="62500" lnSpcReduction="20000"/>
          </a:bodyPr>
          <a:lstStyle/>
          <a:p>
            <a:pPr algn="l"/>
            <a:r>
              <a:rPr lang="en-US" dirty="1">
                <a:solidFill>
                  <a:srgbClr val="000000"/>
                </a:solidFill>
              </a:rPr>
              <a:t>Roundy CM, Azar SR, Rossi SL, Huang JH, Leal G, Yun R, et al. Variation in Aedes aegypti Mosquito Competence for Zika Virus Transmission. Emerg Infect Dis. 2017;23(4):625-632. https://doi.org/10.3201/eid2304.161484</a:t>
            </a:r>
          </a:p>
        </p:txBody>
      </p:sp>
    </p:spTree>
  </p:cSld>
  <p:clrMapOvr>
    <a:masterClrMapping/>
  </p:clrMapOvr>
  <p:transition spd="fast"/>
  <p:timing>
    <p:tnLst>
      <p:par>
        <p:cTn id="1" restart="never" nodeType="tmRoot"/>
      </p:par>
    </p:tnLst>
  </p:timing>
</p:sld>
</file>

<file path=ppt/tags/tag1.xml><?xml version="1.0" encoding="utf-8"?>
<p:tagLst xmlns:p="http://schemas.openxmlformats.org/presentationml/2006/main">
  <p:tag name="AS_NET" val="4.0.30319.42000"/>
  <p:tag name="AS_OS" val="Microsoft Windows NT 10.0.20348.0"/>
  <p:tag name="AS_RELEASE_DATE" val="2013.12.17"/>
  <p:tag name="AS_TITLE" val="Spire.Presentation for .NET "/>
  <p:tag name="AS_VERSION" val="2.1.0.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Uigh" typeface="Microsoft Uighur"/>
        <a:font script="Beng" typeface="Vrinda"/>
        <a:font script="Thai" typeface="Angsana New"/>
        <a:font script="Mlym" typeface="Kartika"/>
        <a:font script="Yiii" typeface="Microsoft Yi Baiti"/>
        <a:font script="Cher" typeface="Plantagenet Cherokee"/>
        <a:font script="Orya" typeface="Kalinga"/>
        <a:font script="Geor" typeface="Sylfaen"/>
        <a:font script="Gujr" typeface="Shruti"/>
        <a:font script="Viet" typeface="Times New Roman"/>
        <a:font script="Arab" typeface="Times New Roman"/>
        <a:font script="Hebr" typeface="Times New Roman"/>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MoolBoran"/>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ajorFont>
      <a:minorFont>
        <a:latin typeface="Calibri"/>
        <a:ea typeface=""/>
        <a:cs typeface=""/>
        <a:font script="Uigh" typeface="Microsoft Uighur"/>
        <a:font script="Beng" typeface="Vrinda"/>
        <a:font script="Thai" typeface="Cordia New"/>
        <a:font script="Mlym" typeface="Kartika"/>
        <a:font script="Yiii" typeface="Microsoft Yi Baiti"/>
        <a:font script="Cher" typeface="Plantagenet Cherokee"/>
        <a:font script="Orya" typeface="Kalinga"/>
        <a:font script="Geor" typeface="Sylfaen"/>
        <a:font script="Gujr" typeface="Shruti"/>
        <a:font script="Viet" typeface="Arial"/>
        <a:font script="Arab" typeface="Arial"/>
        <a:font script="Hebr" typeface="Arial"/>
        <a:font script="Telu" typeface="Gautami"/>
        <a:font script="Ethi" typeface="Nyala"/>
        <a:font script="Jpan" typeface="ＭＳ Ｐゴシック"/>
        <a:font script="Sinh" typeface="Iskoola Pota"/>
        <a:font script="Taml" typeface="Latha"/>
        <a:font script="Deva" typeface="Mangal"/>
        <a:font script="Knda" typeface="Tunga"/>
        <a:font script="Tibt" typeface="Microsoft Himalaya"/>
        <a:font script="Khmr" typeface="DaunPenh"/>
        <a:font script="Hant" typeface="新細明體"/>
        <a:font script="Laoo" typeface="DokChampa"/>
        <a:font script="Mong" typeface="Mongolian Baiti"/>
        <a:font script="Hans" typeface="宋体"/>
        <a:font script="Guru" typeface="Raavi"/>
        <a:font script="Thaa" typeface="MV Boli"/>
        <a:font script="Cans" typeface="Euphemia"/>
        <a:font script="Hang" typeface="맑은 고딕"/>
        <a:font script="Syrc" typeface="Estrangelo Edess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tileRect/>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tileRect/>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000"/>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w="63500" h="25400" prst="circ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tileRect/>
        </a:gradFill>
        <a:gradFill rotWithShape="1">
          <a:gsLst>
            <a:gs pos="0">
              <a:schemeClr val="phClr">
                <a:tint val="80000"/>
                <a:satMod val="300000"/>
              </a:schemeClr>
            </a:gs>
            <a:gs pos="100000">
              <a:schemeClr val="phClr">
                <a:shade val="30000"/>
                <a:satMod val="200000"/>
              </a:schemeClr>
            </a:gs>
          </a:gsLst>
          <a:path path="circle">
            <a:fillToRect l="50000" t="50000" r="50000" b="50000"/>
          </a:path>
          <a:tileRect/>
        </a:gradFill>
      </a:bgFillStyleLst>
    </a:fmtScheme>
  </a:themeElements>
  <a:objectDefaults/>
</a:theme>
</file>

<file path=docProps/app.xml><?xml version="1.0" encoding="utf-8"?>
<Properties xmlns="http://schemas.openxmlformats.org/officeDocument/2006/extended-properties" xmlns:vt="http://schemas.openxmlformats.org/officeDocument/2006/docPropsVTypes">
  <TotalTime>1</TotalTime>
  <Application>Emerging Infectious Diseases journal</Application>
  <PresentationFormat>全屏显示(4:3)</PresentationFormat>
  <Slides>1</Slides>
  <ScaleCrop>false</ScaleCrop>
  <HeadingPairs>
    <vt:vector size="4" baseType="variant">
      <vt:variant>
        <vt:lpstr>主题</vt:lpstr>
      </vt:variant>
      <vt:variant>
        <vt:i4>1</vt:i4>
      </vt:variant>
      <vt:variant>
        <vt:lpstr>幻灯片标题</vt:lpstr>
      </vt:variant>
      <vt:variant>
        <vt:i4>1</vt:i4>
      </vt:variant>
    </vt:vector>
  </HeadingPairs>
  <LinksUpToDate>false</LinksUpToDate>
  <SharedDoc>false</SharedDoc>
  <HyperlinksChanged>false</HyperlinksChanged>
  <AppVersion>14.0000</AppVersion>
  <Company>Emerging Infectious Diseases journal</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 4 - Variation in Aedes aegypti Mosquito Competence for Zika Virus Transmission</dc:title>
  <cp:lastModifiedBy/>
  <cp:revision>1</cp:revision>
  <dcterms:created xsi:type="dcterms:W3CDTF">2025-05-23T13:18:19.3026236Z</dcterms:created>
  <dcterms:modified xsi:type="dcterms:W3CDTF">2025-05-23T13:18:19.3026236Z</dcterms:modified>
  <dc:creator>C. M. Roundy et al.</dc:creator>
  <cp:keywords>Aedes aegypti, Zika, transmission, vector competence, vector-borne infections, viruses, arbovirus, flaviviruses, mosquitoes, Zika virus, United States, Brazil, Dominican Republic</cp:keywords>
  <dc:description>Presentation created from Figure 4 of Variation in Aedes aegypti Mosquito Competence for Zika Virus Transmission published in the Emerging Infectious Diseases journal volume 23, number 4.</dc:description>
  <cp:category>General</cp:category>
</cp:coreProperties>
</file>