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60500" y="635000"/>
            <a:ext cx="6223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Timeline of use of shaving brushes and anthrax, 1915—1989. Case totals for the United States were reported in 1924 and 1930 and included 2 cases for 1927 through mid-1929, but the exact year of occurrence was unspecified (5,6). Data for English-language case descriptions were obtained from a systematic review of systemic anthrax cases published during 1880–2013 (7). Individual cases were reported from the United States, with the following exceptions: 1917, 1 definite case from England; 1918, 2 definite cases from Canada; 1920, 1 definite case from England; 1924, 1 possible case from South Africa; 1935, 1 definite case from Trinidad (8); and 1989, 1 possible case from India (9).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Szablewski CM, Hendricks K, Bower WA, Shadomy S, Hupert N. Anthrax Cases Associated with Animal-Hair Shaving Brushes. Emerg Infect Dis. 2017;23(5):806-808. https://doi.org/10.3201/eid2305.161554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Anthrax Cases Associated with Animal-Hair Shaving Brushes</dc:title>
  <cp:lastModifiedBy/>
  <cp:revision>1</cp:revision>
  <dcterms:created xsi:type="dcterms:W3CDTF">2025-06-12T04:58:38.7318103Z</dcterms:created>
  <dcterms:modified xsi:type="dcterms:W3CDTF">2025-06-12T04:58:38.7318103Z</dcterms:modified>
  <dc:creator>C. M. Szablewski et al.</dc:creator>
  <cp:keywords>Anthrax, Bacillus anthracis, fomites, warfare, disinfection, zoonoses, animal hair, shaving brushes, bacteria, United States, United Kingdom, Trinidad</cp:keywords>
  <dc:description>Presentation created from Figure of Anthrax Cases Associated with Animal-Hair Shaving Brushes published in the Emerging Infectious Diseases journal volume 23, number 5.</dc:description>
  <cp:category>General</cp:category>
</cp:coreProperties>
</file>