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25654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Pulsed-field gel electrophoresis (PFGE) analysis of Shiga toxin 1– and 2–producing Escherichia coli O157 isolates digested with XbaI. A dendrogram displaying PFGE pattern similarity is shown at left. The PFGE profiles for the case-patients and water isolates were identical and designated as pattern EXH01.0238 by PulseNet (https://www.cdc.gov/pulsenet/). The PFGE patterns for the deer and coyote scat isolates shared &amp;gt;95% similarity with pattern EXH01.0238. Dates on water samples indicate date of collection.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Probert WS, Miller GM, Ledin KE. Contaminated Stream Water as Source for Escherichia coli O157 Illness in Children. Emerg Infect Dis. 2017;23(7):1216-1218. https://doi.org/10.3201/eid2307.170226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Contaminated Stream Water as Source for Escherichia coli O157 Illness in Children</dc:title>
  <cp:lastModifiedBy/>
  <cp:revision>1</cp:revision>
  <dcterms:created xsi:type="dcterms:W3CDTF">2025-05-18T12:20:48.5734334Z</dcterms:created>
  <dcterms:modified xsi:type="dcterms:W3CDTF">2025-05-18T12:20:48.5734334Z</dcterms:modified>
  <dc:creator>W. S. Probert et al.</dc:creator>
  <cp:keywords>Shiga toxin, Escherichia coli O157, deer, water, bacteria, children, enteric infections, California, United States</cp:keywords>
  <dc:description>Presentation created from Figure of Contaminated Stream Water as Source for Escherichia coli O157 Illness in Children published in the Emerging Infectious Diseases journal volume 23, number 7.</dc:description>
  <cp:category>General</cp:category>
</cp:coreProperties>
</file>