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762000" y="635000"/>
            <a:ext cx="7620000" cy="23876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Concealed inside this egg is a hinged, folding screen that displays 5 miniature portraits of the tsar’s mother, sister, daughters, and cousin wearing Red Cross uniforms. Each portrait is encased in white enamel, mounted in gold, and backed with mother of pearl. The screen is signed by craftsman Vassilii Zuiev.</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a:bodyPr>
          <a:lstStyle/>
          <a:p>
            <a:pPr algn="l"/>
            <a:r>
              <a:rPr lang="en-US" dirty="1">
                <a:solidFill>
                  <a:srgbClr val="000000"/>
                </a:solidFill>
              </a:rPr>
              <a:t>Breedlove B, Chorba T. Elaborate Details, Hidden Surprises. Emerg Infect Dis. 2017;23(7):1229-1230. https://doi.org/10.3201/eid2307.ac2307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Elaborate Details, Hidden Surprises</dc:title>
  <cp:lastModifiedBy/>
  <cp:revision>1</cp:revision>
  <dcterms:created xsi:type="dcterms:W3CDTF">2025-06-03T16:45:40.7987039Z</dcterms:created>
  <dcterms:modified xsi:type="dcterms:W3CDTF">2025-06-03T16:45:40.7987039Z</dcterms:modified>
  <dc:creator>B. Breedlove and T. Chorba</dc:creator>
  <cp:keywords>art science connection, emerging infectious diseases, art and medicine, about the cover, Fabergé Imperial eggs, public health, intracellular pathogens, microbes, viruses, bacteria, fungi, protozoa, World War I, Imperial Red Cross Easter Egg, elaborate details, hidden surprises</cp:keywords>
  <dc:description>Presentation created from Figure of Elaborate Details, Hidden Surprises published in the Emerging Infectious Diseases journal volume 23, number 7.</dc:description>
  <cp:category>General</cp:category>
</cp:coreProperties>
</file>