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60500" y="635000"/>
            <a:ext cx="622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Clinical course of 56-year-old man with diabetes and hypertension infected with highly pathogenic avian influenza A(H7N9) virus, China, 2017. CT, computed tomography; ECMO, extracorporeal membrane oxygenation; ICU, intensive care unit; MDR, multidrug resistant; NAI, neuraminidase inhibitor; POCT, point-of-care test.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Ke C, Mok C, Zhu W, Zhou H, He J, Guan W, et al. Human Infection with Highly Pathogenic Avian Influenza A(H7N9) Virus, China. Emerg Infect Dis. 2017;23(8):1332-1340. https://doi.org/10.3201/eid2308.170600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Human Infection with Highly Pathogenic Avian Influenza A(H7N9) Virus, China</dc:title>
  <cp:lastModifiedBy/>
  <cp:revision>1</cp:revision>
  <dcterms:created xsi:type="dcterms:W3CDTF">2025-06-07T11:05:16.9157926Z</dcterms:created>
  <dcterms:modified xsi:type="dcterms:W3CDTF">2025-06-07T11:05:16.9157926Z</dcterms:modified>
  <dc:creator>C. Ke et al.</dc:creator>
  <cp:keywords>influenza, H7N9, HPAI, hemagglutinin, China, highly pathogenic avian influenza, zoonoses, oseltamivir resistance, CMV reactivation, hypoxia, acute respiratory distress syndrome, chickens, poultry, neuraminidase, R292K mutation, viral pneumonia, antimicrobial resistance</cp:keywords>
  <dc:description>Presentation created from Figure 1 of Human Infection with Highly Pathogenic Avian Influenza A(H7N9) Virus, China published in the Emerging Infectious Diseases journal volume 23, number 8.</dc:description>
  <cp:category>General</cp:category>
</cp:coreProperties>
</file>