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20800" y="635000"/>
            <a:ext cx="6502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Suspected, probable, and confirmed human plague cases, by year, West Nile region, Uganda, 2008–2016.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Forrester JD, Apangu T, Griffith K, Acayo S, Yockey B, Kaggwa J, et al. Patterns of Human Plague in Uganda, 2008–2016. Emerg Infect Dis. 2017;23(9):1517-1521. https://doi.org/10.3201/eid2309.170789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Patterns of Human Plague in Uganda, 2008–2016</dc:title>
  <cp:lastModifiedBy/>
  <cp:revision>1</cp:revision>
  <dcterms:created xsi:type="dcterms:W3CDTF">2025-05-20T18:43:05.8811666Z</dcterms:created>
  <dcterms:modified xsi:type="dcterms:W3CDTF">2025-05-20T18:43:05.8811666Z</dcterms:modified>
  <dc:creator>J. D. Forrester et al.</dc:creator>
  <cp:keywords>plague, Yersinia pestis, bubonic plague, pneumonic plague, Africa, Uganda, West Nile, zoonoses, bacteria, vector-borne infections, United States</cp:keywords>
  <dc:description>Presentation created from Figure 1 of Patterns of Human Plague in Uganda, 2008–2016 published in the Emerging Infectious Diseases journal volume 23, number 9.</dc:description>
  <cp:category>General</cp:category>
</cp:coreProperties>
</file>