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416050" y="635000"/>
            <a:ext cx="63119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Figure. Paul de Vos, Cats Fighting in a Larder 1630–1640. Oil on canvas. Museo Nacional del Prado. https://www.museodelprado.es/coleccion/galeria-on-line/galeria-on-line/obra/pelea-de-gatos-en-una-despensa/, Public Domain, https://commons.wikimedia.org/w/index.php?curid=39117357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725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Henry R. Etymologia: Capnocytophaga canimorsus. Emerg Infect Dis. 2018;24(12):2201. https://doi.org/10.3201/eid2412.et2412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- Etymologia: Capnocytophaga canimorsus</dc:title>
  <cp:lastModifiedBy/>
  <cp:revision>1</cp:revision>
  <dcterms:created xsi:type="dcterms:W3CDTF">2025-07-23T13:38:47.4035180Z</dcterms:created>
  <dcterms:modified xsi:type="dcterms:W3CDTF">2025-07-23T13:38:47.4035180Z</dcterms:modified>
  <dc:creator>R. Henry</dc:creator>
  <cp:keywords>Capnocytophaga canimorsus, bacteria, gliding bacteria, dogs, cats, carbon dioxide, oral microbiota, septicemia, meningitis</cp:keywords>
  <dc:description>Presentation created from Figure of Etymologia: Capnocytophaga canimorsus published in the Emerging Infectious Diseases journal volume 24, number 12.</dc:description>
  <cp:category>General</cp:category>
</cp:coreProperties>
</file>